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ontserrat SemiBold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Outfit"/>
      <p:regular r:id="rId38"/>
      <p:bold r:id="rId39"/>
    </p:embeddedFont>
    <p:embeddedFont>
      <p:font typeface="Commissioner"/>
      <p:regular r:id="rId40"/>
      <p:bold r:id="rId41"/>
    </p:embeddedFont>
    <p:embeddedFont>
      <p:font typeface="Outfit Medium"/>
      <p:regular r:id="rId42"/>
      <p:bold r:id="rId43"/>
    </p:embeddedFont>
    <p:embeddedFont>
      <p:font typeface="Commissioner Light"/>
      <p:regular r:id="rId44"/>
      <p:bold r:id="rId45"/>
    </p:embeddedFont>
    <p:embeddedFont>
      <p:font typeface="Lexend Deca"/>
      <p:regular r:id="rId46"/>
      <p:bold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8" roundtripDataSignature="AMtx7mgggkLw5IYC43BYPPhaMFeYNJ9dZ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4EE51E9-54B0-4340-AB2D-8D848999BDE9}">
  <a:tblStyle styleId="{F4EE51E9-54B0-4340-AB2D-8D848999BD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ommissioner-regular.fntdata"/><Relationship Id="rId20" Type="http://schemas.openxmlformats.org/officeDocument/2006/relationships/slide" Target="slides/slide15.xml"/><Relationship Id="rId42" Type="http://schemas.openxmlformats.org/officeDocument/2006/relationships/font" Target="fonts/OutfitMedium-regular.fntdata"/><Relationship Id="rId41" Type="http://schemas.openxmlformats.org/officeDocument/2006/relationships/font" Target="fonts/Commissioner-bold.fntdata"/><Relationship Id="rId22" Type="http://schemas.openxmlformats.org/officeDocument/2006/relationships/slide" Target="slides/slide17.xml"/><Relationship Id="rId44" Type="http://schemas.openxmlformats.org/officeDocument/2006/relationships/font" Target="fonts/CommissionerLight-regular.fntdata"/><Relationship Id="rId21" Type="http://schemas.openxmlformats.org/officeDocument/2006/relationships/slide" Target="slides/slide16.xml"/><Relationship Id="rId43" Type="http://schemas.openxmlformats.org/officeDocument/2006/relationships/font" Target="fonts/OutfitMedium-bold.fntdata"/><Relationship Id="rId24" Type="http://schemas.openxmlformats.org/officeDocument/2006/relationships/slide" Target="slides/slide19.xml"/><Relationship Id="rId46" Type="http://schemas.openxmlformats.org/officeDocument/2006/relationships/font" Target="fonts/LexendDeca-regular.fntdata"/><Relationship Id="rId23" Type="http://schemas.openxmlformats.org/officeDocument/2006/relationships/slide" Target="slides/slide18.xml"/><Relationship Id="rId45" Type="http://schemas.openxmlformats.org/officeDocument/2006/relationships/font" Target="fonts/Commissioner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regular.fntdata"/><Relationship Id="rId48" Type="http://customschemas.google.com/relationships/presentationmetadata" Target="metadata"/><Relationship Id="rId25" Type="http://schemas.openxmlformats.org/officeDocument/2006/relationships/slide" Target="slides/slide20.xml"/><Relationship Id="rId47" Type="http://schemas.openxmlformats.org/officeDocument/2006/relationships/font" Target="fonts/LexendDeca-bold.fntdata"/><Relationship Id="rId28" Type="http://schemas.openxmlformats.org/officeDocument/2006/relationships/font" Target="fonts/MontserratSemiBold-italic.fntdata"/><Relationship Id="rId27" Type="http://schemas.openxmlformats.org/officeDocument/2006/relationships/font" Target="fonts/Montserrat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Semi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Outfit-bold.fntdata"/><Relationship Id="rId16" Type="http://schemas.openxmlformats.org/officeDocument/2006/relationships/slide" Target="slides/slide11.xml"/><Relationship Id="rId38" Type="http://schemas.openxmlformats.org/officeDocument/2006/relationships/font" Target="fonts/Outfi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2801e8d505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2801e8d505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801e8d5058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2801e8d5058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2801e8d5058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2801e8d5058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801e8d5058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801e8d5058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8023c447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8023c447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28023c447c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28023c447c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28023c447c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28023c447c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8023c447c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8023c447c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801e8d5058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2801e8d5058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2801e8d5058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2801e8d5058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801e8d505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2801e8d505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2801e8d5058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2801e8d5058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2801e8d505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2801e8d505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801e8d505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801e8d505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2801e8d5058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2801e8d5058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801e8d505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2801e8d505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2801e8d505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2801e8d505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801e8d505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2801e8d505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2801e8d5058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2801e8d5058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linkedin.com/company/sngular/" TargetMode="External"/><Relationship Id="rId3" Type="http://schemas.openxmlformats.org/officeDocument/2006/relationships/image" Target="../media/image3.png"/><Relationship Id="rId4" Type="http://schemas.openxmlformats.org/officeDocument/2006/relationships/hyperlink" Target="https://twitter.com/sngular" TargetMode="External"/><Relationship Id="rId5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ver" type="title">
  <p:cSld name="TITLE">
    <p:bg>
      <p:bgPr>
        <a:solidFill>
          <a:srgbClr val="061B2B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14"/>
          <p:cNvGrpSpPr/>
          <p:nvPr/>
        </p:nvGrpSpPr>
        <p:grpSpPr>
          <a:xfrm>
            <a:off x="1897482" y="67726"/>
            <a:ext cx="7251504" cy="5005034"/>
            <a:chOff x="238125" y="705525"/>
            <a:chExt cx="7135200" cy="4281100"/>
          </a:xfrm>
        </p:grpSpPr>
        <p:sp>
          <p:nvSpPr>
            <p:cNvPr id="13" name="Google Shape;13;p14"/>
            <p:cNvSpPr/>
            <p:nvPr/>
          </p:nvSpPr>
          <p:spPr>
            <a:xfrm flipH="1" rot="10800000">
              <a:off x="3092200" y="3559575"/>
              <a:ext cx="4281125" cy="25"/>
            </a:xfrm>
            <a:custGeom>
              <a:rect b="b" l="l" r="r" t="t"/>
              <a:pathLst>
                <a:path extrusionOk="0" fill="none" h="1" w="171245">
                  <a:moveTo>
                    <a:pt x="171245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52400">
              <a:solidFill>
                <a:srgbClr val="FF47E3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4"/>
            <p:cNvSpPr/>
            <p:nvPr/>
          </p:nvSpPr>
          <p:spPr>
            <a:xfrm>
              <a:off x="4519225" y="4986600"/>
              <a:ext cx="1427075" cy="25"/>
            </a:xfrm>
            <a:custGeom>
              <a:rect b="b" l="l" r="r" t="t"/>
              <a:pathLst>
                <a:path extrusionOk="0" fill="none" h="1" w="57083">
                  <a:moveTo>
                    <a:pt x="57082" y="1"/>
                  </a:moveTo>
                  <a:lnTo>
                    <a:pt x="28541" y="1"/>
                  </a:lnTo>
                  <a:lnTo>
                    <a:pt x="1" y="1"/>
                  </a:lnTo>
                </a:path>
              </a:pathLst>
            </a:custGeom>
            <a:noFill/>
            <a:ln cap="flat" cmpd="sng" w="152400">
              <a:solidFill>
                <a:srgbClr val="B7EB00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4"/>
            <p:cNvSpPr/>
            <p:nvPr/>
          </p:nvSpPr>
          <p:spPr>
            <a:xfrm rot="10800000">
              <a:off x="238125" y="2132550"/>
              <a:ext cx="4281125" cy="25"/>
            </a:xfrm>
            <a:custGeom>
              <a:rect b="b" l="l" r="r" t="t"/>
              <a:pathLst>
                <a:path extrusionOk="0" fill="none" h="1" w="171245">
                  <a:moveTo>
                    <a:pt x="171245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52400">
              <a:solidFill>
                <a:srgbClr val="4A94FF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4"/>
            <p:cNvSpPr/>
            <p:nvPr/>
          </p:nvSpPr>
          <p:spPr>
            <a:xfrm>
              <a:off x="1665150" y="705525"/>
              <a:ext cx="1427075" cy="25"/>
            </a:xfrm>
            <a:custGeom>
              <a:rect b="b" l="l" r="r" t="t"/>
              <a:pathLst>
                <a:path extrusionOk="0" fill="none" h="1" w="57083">
                  <a:moveTo>
                    <a:pt x="57082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152400">
              <a:solidFill>
                <a:srgbClr val="913DFF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" name="Google Shape;17;p14"/>
          <p:cNvSpPr/>
          <p:nvPr/>
        </p:nvSpPr>
        <p:spPr>
          <a:xfrm>
            <a:off x="523225" y="4477556"/>
            <a:ext cx="1026583" cy="156372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grpSp>
        <p:nvGrpSpPr>
          <p:cNvPr id="18" name="Google Shape;18;p14"/>
          <p:cNvGrpSpPr/>
          <p:nvPr/>
        </p:nvGrpSpPr>
        <p:grpSpPr>
          <a:xfrm>
            <a:off x="8105039" y="538175"/>
            <a:ext cx="516381" cy="806848"/>
            <a:chOff x="2130375" y="238125"/>
            <a:chExt cx="3348775" cy="5232475"/>
          </a:xfrm>
        </p:grpSpPr>
        <p:sp>
          <p:nvSpPr>
            <p:cNvPr id="19" name="Google Shape;19;p14"/>
            <p:cNvSpPr/>
            <p:nvPr/>
          </p:nvSpPr>
          <p:spPr>
            <a:xfrm>
              <a:off x="5269825" y="3377600"/>
              <a:ext cx="209325" cy="1046525"/>
            </a:xfrm>
            <a:custGeom>
              <a:rect b="b" l="l" r="r" t="t"/>
              <a:pathLst>
                <a:path extrusionOk="0" h="41861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0" name="Google Shape;20;p14"/>
            <p:cNvSpPr/>
            <p:nvPr/>
          </p:nvSpPr>
          <p:spPr>
            <a:xfrm>
              <a:off x="4223350" y="2331100"/>
              <a:ext cx="209300" cy="3139500"/>
            </a:xfrm>
            <a:custGeom>
              <a:rect b="b" l="l" r="r" t="t"/>
              <a:pathLst>
                <a:path extrusionOk="0" h="125580" w="8372">
                  <a:moveTo>
                    <a:pt x="0" y="1"/>
                  </a:moveTo>
                  <a:lnTo>
                    <a:pt x="0" y="125580"/>
                  </a:lnTo>
                  <a:lnTo>
                    <a:pt x="8372" y="125580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1" name="Google Shape;21;p14"/>
            <p:cNvSpPr/>
            <p:nvPr/>
          </p:nvSpPr>
          <p:spPr>
            <a:xfrm>
              <a:off x="3176850" y="238125"/>
              <a:ext cx="209325" cy="3139500"/>
            </a:xfrm>
            <a:custGeom>
              <a:rect b="b" l="l" r="r" t="t"/>
              <a:pathLst>
                <a:path extrusionOk="0" h="125580" w="8373">
                  <a:moveTo>
                    <a:pt x="1" y="0"/>
                  </a:moveTo>
                  <a:lnTo>
                    <a:pt x="1" y="125579"/>
                  </a:lnTo>
                  <a:lnTo>
                    <a:pt x="8372" y="125579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2" name="Google Shape;22;p14"/>
            <p:cNvSpPr/>
            <p:nvPr/>
          </p:nvSpPr>
          <p:spPr>
            <a:xfrm>
              <a:off x="4223350" y="238125"/>
              <a:ext cx="209300" cy="1046500"/>
            </a:xfrm>
            <a:custGeom>
              <a:rect b="b" l="l" r="r" t="t"/>
              <a:pathLst>
                <a:path extrusionOk="0" h="41860" w="8372">
                  <a:moveTo>
                    <a:pt x="0" y="0"/>
                  </a:moveTo>
                  <a:lnTo>
                    <a:pt x="0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3" name="Google Shape;23;p14"/>
            <p:cNvSpPr/>
            <p:nvPr/>
          </p:nvSpPr>
          <p:spPr>
            <a:xfrm>
              <a:off x="2130375" y="1284600"/>
              <a:ext cx="209300" cy="1046525"/>
            </a:xfrm>
            <a:custGeom>
              <a:rect b="b" l="l" r="r" t="t"/>
              <a:pathLst>
                <a:path extrusionOk="0" h="41861" w="8372">
                  <a:moveTo>
                    <a:pt x="0" y="1"/>
                  </a:moveTo>
                  <a:lnTo>
                    <a:pt x="0" y="41861"/>
                  </a:lnTo>
                  <a:lnTo>
                    <a:pt x="8372" y="41861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4" name="Google Shape;24;p14"/>
            <p:cNvSpPr/>
            <p:nvPr/>
          </p:nvSpPr>
          <p:spPr>
            <a:xfrm>
              <a:off x="3176850" y="4424100"/>
              <a:ext cx="209325" cy="1046500"/>
            </a:xfrm>
            <a:custGeom>
              <a:rect b="b" l="l" r="r" t="t"/>
              <a:pathLst>
                <a:path extrusionOk="0" h="41860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</p:grpSp>
      <p:sp>
        <p:nvSpPr>
          <p:cNvPr id="25" name="Google Shape;25;p14"/>
          <p:cNvSpPr txBox="1"/>
          <p:nvPr>
            <p:ph type="title"/>
          </p:nvPr>
        </p:nvSpPr>
        <p:spPr>
          <a:xfrm>
            <a:off x="4658400" y="4280300"/>
            <a:ext cx="18972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14"/>
          <p:cNvSpPr txBox="1"/>
          <p:nvPr>
            <p:ph idx="2" type="title"/>
          </p:nvPr>
        </p:nvSpPr>
        <p:spPr>
          <a:xfrm>
            <a:off x="518400" y="2571750"/>
            <a:ext cx="39672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14"/>
          <p:cNvSpPr txBox="1"/>
          <p:nvPr>
            <p:ph idx="3" type="title"/>
          </p:nvPr>
        </p:nvSpPr>
        <p:spPr>
          <a:xfrm>
            <a:off x="6724200" y="4280400"/>
            <a:ext cx="18972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" name="Google Shape;28;p14"/>
          <p:cNvSpPr txBox="1"/>
          <p:nvPr>
            <p:ph idx="4" type="title"/>
          </p:nvPr>
        </p:nvSpPr>
        <p:spPr>
          <a:xfrm>
            <a:off x="4658400" y="4495325"/>
            <a:ext cx="18972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900">
                <a:solidFill>
                  <a:srgbClr val="FFFFFF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" name="Google Shape;29;p14"/>
          <p:cNvSpPr txBox="1"/>
          <p:nvPr>
            <p:ph idx="5" type="title"/>
          </p:nvPr>
        </p:nvSpPr>
        <p:spPr>
          <a:xfrm>
            <a:off x="6728400" y="4495325"/>
            <a:ext cx="18972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900">
                <a:solidFill>
                  <a:srgbClr val="FFFFFF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3">
  <p:cSld name="SECTION_HEADER_1_1">
    <p:bg>
      <p:bgPr>
        <a:solidFill>
          <a:srgbClr val="061B2B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cxnSp>
        <p:nvCxnSpPr>
          <p:cNvPr id="287" name="Google Shape;287;p23"/>
          <p:cNvCxnSpPr/>
          <p:nvPr/>
        </p:nvCxnSpPr>
        <p:spPr>
          <a:xfrm>
            <a:off x="4657738" y="2830575"/>
            <a:ext cx="4486200" cy="0"/>
          </a:xfrm>
          <a:prstGeom prst="straightConnector1">
            <a:avLst/>
          </a:prstGeom>
          <a:noFill/>
          <a:ln cap="flat" cmpd="sng" w="152400">
            <a:solidFill>
              <a:srgbClr val="B7EB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8" name="Google Shape;288;p23"/>
          <p:cNvSpPr/>
          <p:nvPr/>
        </p:nvSpPr>
        <p:spPr>
          <a:xfrm>
            <a:off x="521937" y="4477556"/>
            <a:ext cx="1026583" cy="156372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grpSp>
        <p:nvGrpSpPr>
          <p:cNvPr id="289" name="Google Shape;289;p23"/>
          <p:cNvGrpSpPr/>
          <p:nvPr/>
        </p:nvGrpSpPr>
        <p:grpSpPr>
          <a:xfrm>
            <a:off x="8108779" y="533412"/>
            <a:ext cx="516381" cy="806848"/>
            <a:chOff x="2130375" y="238125"/>
            <a:chExt cx="3348775" cy="5232475"/>
          </a:xfrm>
        </p:grpSpPr>
        <p:sp>
          <p:nvSpPr>
            <p:cNvPr id="290" name="Google Shape;290;p23"/>
            <p:cNvSpPr/>
            <p:nvPr/>
          </p:nvSpPr>
          <p:spPr>
            <a:xfrm>
              <a:off x="5269825" y="3377600"/>
              <a:ext cx="209325" cy="1046525"/>
            </a:xfrm>
            <a:custGeom>
              <a:rect b="b" l="l" r="r" t="t"/>
              <a:pathLst>
                <a:path extrusionOk="0" h="41861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4223350" y="2331100"/>
              <a:ext cx="209300" cy="3139500"/>
            </a:xfrm>
            <a:custGeom>
              <a:rect b="b" l="l" r="r" t="t"/>
              <a:pathLst>
                <a:path extrusionOk="0" h="125580" w="8372">
                  <a:moveTo>
                    <a:pt x="0" y="1"/>
                  </a:moveTo>
                  <a:lnTo>
                    <a:pt x="0" y="125580"/>
                  </a:lnTo>
                  <a:lnTo>
                    <a:pt x="8372" y="125580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176850" y="238125"/>
              <a:ext cx="209325" cy="3139500"/>
            </a:xfrm>
            <a:custGeom>
              <a:rect b="b" l="l" r="r" t="t"/>
              <a:pathLst>
                <a:path extrusionOk="0" h="125580" w="8373">
                  <a:moveTo>
                    <a:pt x="1" y="0"/>
                  </a:moveTo>
                  <a:lnTo>
                    <a:pt x="1" y="125579"/>
                  </a:lnTo>
                  <a:lnTo>
                    <a:pt x="8372" y="125579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4223350" y="238125"/>
              <a:ext cx="209300" cy="1046500"/>
            </a:xfrm>
            <a:custGeom>
              <a:rect b="b" l="l" r="r" t="t"/>
              <a:pathLst>
                <a:path extrusionOk="0" h="41860" w="8372">
                  <a:moveTo>
                    <a:pt x="0" y="0"/>
                  </a:moveTo>
                  <a:lnTo>
                    <a:pt x="0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2130375" y="1284600"/>
              <a:ext cx="209300" cy="1046525"/>
            </a:xfrm>
            <a:custGeom>
              <a:rect b="b" l="l" r="r" t="t"/>
              <a:pathLst>
                <a:path extrusionOk="0" h="41861" w="8372">
                  <a:moveTo>
                    <a:pt x="0" y="1"/>
                  </a:moveTo>
                  <a:lnTo>
                    <a:pt x="0" y="41861"/>
                  </a:lnTo>
                  <a:lnTo>
                    <a:pt x="8372" y="41861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176850" y="4424100"/>
              <a:ext cx="209325" cy="1046500"/>
            </a:xfrm>
            <a:custGeom>
              <a:rect b="b" l="l" r="r" t="t"/>
              <a:pathLst>
                <a:path extrusionOk="0" h="41860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</p:grpSp>
      <p:sp>
        <p:nvSpPr>
          <p:cNvPr id="296" name="Google Shape;296;p23"/>
          <p:cNvSpPr txBox="1"/>
          <p:nvPr>
            <p:ph type="title"/>
          </p:nvPr>
        </p:nvSpPr>
        <p:spPr>
          <a:xfrm>
            <a:off x="518400" y="2571750"/>
            <a:ext cx="39672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4">
  <p:cSld name="SECTION_HEADER_1_1_1">
    <p:bg>
      <p:bgPr>
        <a:solidFill>
          <a:srgbClr val="061B2B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cxnSp>
        <p:nvCxnSpPr>
          <p:cNvPr id="299" name="Google Shape;299;p24"/>
          <p:cNvCxnSpPr/>
          <p:nvPr/>
        </p:nvCxnSpPr>
        <p:spPr>
          <a:xfrm>
            <a:off x="4657738" y="2830575"/>
            <a:ext cx="4486200" cy="0"/>
          </a:xfrm>
          <a:prstGeom prst="straightConnector1">
            <a:avLst/>
          </a:prstGeom>
          <a:noFill/>
          <a:ln cap="flat" cmpd="sng" w="152400">
            <a:solidFill>
              <a:srgbClr val="4A94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0" name="Google Shape;300;p24"/>
          <p:cNvSpPr/>
          <p:nvPr/>
        </p:nvSpPr>
        <p:spPr>
          <a:xfrm>
            <a:off x="521937" y="4477556"/>
            <a:ext cx="1026583" cy="156372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grpSp>
        <p:nvGrpSpPr>
          <p:cNvPr id="301" name="Google Shape;301;p24"/>
          <p:cNvGrpSpPr/>
          <p:nvPr/>
        </p:nvGrpSpPr>
        <p:grpSpPr>
          <a:xfrm>
            <a:off x="8108779" y="533412"/>
            <a:ext cx="516381" cy="806848"/>
            <a:chOff x="2130375" y="238125"/>
            <a:chExt cx="3348775" cy="5232475"/>
          </a:xfrm>
        </p:grpSpPr>
        <p:sp>
          <p:nvSpPr>
            <p:cNvPr id="302" name="Google Shape;302;p24"/>
            <p:cNvSpPr/>
            <p:nvPr/>
          </p:nvSpPr>
          <p:spPr>
            <a:xfrm>
              <a:off x="5269825" y="3377600"/>
              <a:ext cx="209325" cy="1046525"/>
            </a:xfrm>
            <a:custGeom>
              <a:rect b="b" l="l" r="r" t="t"/>
              <a:pathLst>
                <a:path extrusionOk="0" h="41861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303" name="Google Shape;303;p24"/>
            <p:cNvSpPr/>
            <p:nvPr/>
          </p:nvSpPr>
          <p:spPr>
            <a:xfrm>
              <a:off x="4223350" y="2331100"/>
              <a:ext cx="209300" cy="3139500"/>
            </a:xfrm>
            <a:custGeom>
              <a:rect b="b" l="l" r="r" t="t"/>
              <a:pathLst>
                <a:path extrusionOk="0" h="125580" w="8372">
                  <a:moveTo>
                    <a:pt x="0" y="1"/>
                  </a:moveTo>
                  <a:lnTo>
                    <a:pt x="0" y="125580"/>
                  </a:lnTo>
                  <a:lnTo>
                    <a:pt x="8372" y="125580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304" name="Google Shape;304;p24"/>
            <p:cNvSpPr/>
            <p:nvPr/>
          </p:nvSpPr>
          <p:spPr>
            <a:xfrm>
              <a:off x="3176850" y="238125"/>
              <a:ext cx="209325" cy="3139500"/>
            </a:xfrm>
            <a:custGeom>
              <a:rect b="b" l="l" r="r" t="t"/>
              <a:pathLst>
                <a:path extrusionOk="0" h="125580" w="8373">
                  <a:moveTo>
                    <a:pt x="1" y="0"/>
                  </a:moveTo>
                  <a:lnTo>
                    <a:pt x="1" y="125579"/>
                  </a:lnTo>
                  <a:lnTo>
                    <a:pt x="8372" y="125579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305" name="Google Shape;305;p24"/>
            <p:cNvSpPr/>
            <p:nvPr/>
          </p:nvSpPr>
          <p:spPr>
            <a:xfrm>
              <a:off x="4223350" y="238125"/>
              <a:ext cx="209300" cy="1046500"/>
            </a:xfrm>
            <a:custGeom>
              <a:rect b="b" l="l" r="r" t="t"/>
              <a:pathLst>
                <a:path extrusionOk="0" h="41860" w="8372">
                  <a:moveTo>
                    <a:pt x="0" y="0"/>
                  </a:moveTo>
                  <a:lnTo>
                    <a:pt x="0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2130375" y="1284600"/>
              <a:ext cx="209300" cy="1046525"/>
            </a:xfrm>
            <a:custGeom>
              <a:rect b="b" l="l" r="r" t="t"/>
              <a:pathLst>
                <a:path extrusionOk="0" h="41861" w="8372">
                  <a:moveTo>
                    <a:pt x="0" y="1"/>
                  </a:moveTo>
                  <a:lnTo>
                    <a:pt x="0" y="41861"/>
                  </a:lnTo>
                  <a:lnTo>
                    <a:pt x="8372" y="41861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3176850" y="4424100"/>
              <a:ext cx="209325" cy="1046500"/>
            </a:xfrm>
            <a:custGeom>
              <a:rect b="b" l="l" r="r" t="t"/>
              <a:pathLst>
                <a:path extrusionOk="0" h="41860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</p:grpSp>
      <p:sp>
        <p:nvSpPr>
          <p:cNvPr id="308" name="Google Shape;308;p24"/>
          <p:cNvSpPr txBox="1"/>
          <p:nvPr>
            <p:ph type="title"/>
          </p:nvPr>
        </p:nvSpPr>
        <p:spPr>
          <a:xfrm>
            <a:off x="518400" y="2561000"/>
            <a:ext cx="3967200" cy="17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aragraph XXL">
  <p:cSld name="SECTION_HEADER_1_1_1_2">
    <p:bg>
      <p:bgPr>
        <a:solidFill>
          <a:schemeClr val="lt1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11" name="Google Shape;311;p25"/>
          <p:cNvSpPr txBox="1"/>
          <p:nvPr>
            <p:ph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2" name="Google Shape;312;p25"/>
          <p:cNvSpPr txBox="1"/>
          <p:nvPr>
            <p:ph idx="2" type="title"/>
          </p:nvPr>
        </p:nvSpPr>
        <p:spPr>
          <a:xfrm>
            <a:off x="518400" y="1537200"/>
            <a:ext cx="74160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400"/>
              <a:buFont typeface="Commissioner Light"/>
              <a:buNone/>
              <a:defRPr sz="24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3" name="Google Shape;313;p25"/>
          <p:cNvSpPr txBox="1"/>
          <p:nvPr>
            <p:ph idx="3" type="title"/>
          </p:nvPr>
        </p:nvSpPr>
        <p:spPr>
          <a:xfrm>
            <a:off x="518400" y="4845000"/>
            <a:ext cx="189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4" name="Google Shape;314;p25"/>
          <p:cNvSpPr txBox="1"/>
          <p:nvPr>
            <p:ph idx="4" type="title"/>
          </p:nvPr>
        </p:nvSpPr>
        <p:spPr>
          <a:xfrm>
            <a:off x="3279600" y="4845000"/>
            <a:ext cx="189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aragraph M">
  <p:cSld name="SECTION_HEADER_1_1_1_2_2">
    <p:bg>
      <p:bgPr>
        <a:solidFill>
          <a:schemeClr val="lt1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17" name="Google Shape;317;p26"/>
          <p:cNvSpPr txBox="1"/>
          <p:nvPr>
            <p:ph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8" name="Google Shape;318;p26"/>
          <p:cNvSpPr txBox="1"/>
          <p:nvPr>
            <p:ph idx="2" type="title"/>
          </p:nvPr>
        </p:nvSpPr>
        <p:spPr>
          <a:xfrm>
            <a:off x="518400" y="1537200"/>
            <a:ext cx="74160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1000"/>
              <a:buFont typeface="Commissioner"/>
              <a:buNone/>
              <a:defRPr sz="10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9" name="Google Shape;319;p26"/>
          <p:cNvSpPr txBox="1"/>
          <p:nvPr>
            <p:ph idx="3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0" name="Google Shape;320;p26"/>
          <p:cNvSpPr txBox="1"/>
          <p:nvPr>
            <p:ph idx="4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aragraph XL">
  <p:cSld name="SECTION_HEADER_1_1_1_2_1">
    <p:bg>
      <p:bgPr>
        <a:solidFill>
          <a:schemeClr val="lt1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23" name="Google Shape;323;p27"/>
          <p:cNvSpPr txBox="1"/>
          <p:nvPr>
            <p:ph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" name="Google Shape;324;p27"/>
          <p:cNvSpPr txBox="1"/>
          <p:nvPr>
            <p:ph idx="2" type="title"/>
          </p:nvPr>
        </p:nvSpPr>
        <p:spPr>
          <a:xfrm>
            <a:off x="518400" y="1537200"/>
            <a:ext cx="74160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Font typeface="Commissioner Light"/>
              <a:buNone/>
              <a:defRPr sz="2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5" name="Google Shape;325;p27"/>
          <p:cNvSpPr txBox="1"/>
          <p:nvPr>
            <p:ph idx="3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" name="Google Shape;326;p27"/>
          <p:cNvSpPr txBox="1"/>
          <p:nvPr>
            <p:ph idx="4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aragraph L">
  <p:cSld name="SECTION_HEADER_1_1_1_2_1_1">
    <p:bg>
      <p:bgPr>
        <a:solidFill>
          <a:schemeClr val="lt1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29" name="Google Shape;329;p28"/>
          <p:cNvSpPr txBox="1"/>
          <p:nvPr>
            <p:ph type="title"/>
          </p:nvPr>
        </p:nvSpPr>
        <p:spPr>
          <a:xfrm>
            <a:off x="518400" y="1537200"/>
            <a:ext cx="74160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1100"/>
              <a:buFont typeface="Commissioner Light"/>
              <a:buNone/>
              <a:defRPr sz="11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0" name="Google Shape;330;p28"/>
          <p:cNvSpPr txBox="1"/>
          <p:nvPr>
            <p:ph idx="2" type="title"/>
          </p:nvPr>
        </p:nvSpPr>
        <p:spPr>
          <a:xfrm>
            <a:off x="518400" y="4845000"/>
            <a:ext cx="189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1" name="Google Shape;331;p28"/>
          <p:cNvSpPr txBox="1"/>
          <p:nvPr>
            <p:ph idx="3" type="title"/>
          </p:nvPr>
        </p:nvSpPr>
        <p:spPr>
          <a:xfrm>
            <a:off x="3279600" y="4845000"/>
            <a:ext cx="19830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2" name="Google Shape;332;p28"/>
          <p:cNvSpPr txBox="1"/>
          <p:nvPr>
            <p:ph idx="4"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aragraph S">
  <p:cSld name="SECTION_HEADER_1_1_1_2_1_1_1">
    <p:bg>
      <p:bgPr>
        <a:solidFill>
          <a:schemeClr val="lt1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35" name="Google Shape;335;p29"/>
          <p:cNvSpPr txBox="1"/>
          <p:nvPr>
            <p:ph type="title"/>
          </p:nvPr>
        </p:nvSpPr>
        <p:spPr>
          <a:xfrm>
            <a:off x="518400" y="1537200"/>
            <a:ext cx="74160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1100"/>
              <a:buFont typeface="Commissioner Light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6" name="Google Shape;336;p29"/>
          <p:cNvSpPr txBox="1"/>
          <p:nvPr>
            <p:ph idx="2"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7" name="Google Shape;337;p29"/>
          <p:cNvSpPr txBox="1"/>
          <p:nvPr>
            <p:ph idx="3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8" name="Google Shape;338;p29"/>
          <p:cNvSpPr txBox="1"/>
          <p:nvPr>
            <p:ph idx="4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aragraph L III Points + Image ECOSYSTEM">
  <p:cSld name="CUSTOM_1_2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0"/>
          <p:cNvSpPr/>
          <p:nvPr/>
        </p:nvSpPr>
        <p:spPr>
          <a:xfrm>
            <a:off x="4659725" y="-25"/>
            <a:ext cx="4484400" cy="5143500"/>
          </a:xfrm>
          <a:prstGeom prst="rect">
            <a:avLst/>
          </a:prstGeom>
          <a:solidFill>
            <a:srgbClr val="DEE1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30"/>
          <p:cNvSpPr txBox="1"/>
          <p:nvPr>
            <p:ph type="title"/>
          </p:nvPr>
        </p:nvSpPr>
        <p:spPr>
          <a:xfrm>
            <a:off x="524800" y="1537200"/>
            <a:ext cx="32694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2" name="Google Shape;342;p30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343" name="Google Shape;343;p30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44" name="Google Shape;344;p30"/>
          <p:cNvSpPr/>
          <p:nvPr/>
        </p:nvSpPr>
        <p:spPr>
          <a:xfrm rot="5400000">
            <a:off x="338519" y="3762781"/>
            <a:ext cx="349063" cy="235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B7EB00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0"/>
          <p:cNvSpPr/>
          <p:nvPr/>
        </p:nvSpPr>
        <p:spPr>
          <a:xfrm rot="5400000">
            <a:off x="345532" y="3077718"/>
            <a:ext cx="346637" cy="235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B7EB00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30"/>
          <p:cNvSpPr/>
          <p:nvPr/>
        </p:nvSpPr>
        <p:spPr>
          <a:xfrm rot="5400000">
            <a:off x="346459" y="2390091"/>
            <a:ext cx="344781" cy="235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B7EB00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30"/>
          <p:cNvSpPr txBox="1"/>
          <p:nvPr>
            <p:ph idx="2" type="title"/>
          </p:nvPr>
        </p:nvSpPr>
        <p:spPr>
          <a:xfrm>
            <a:off x="1203600" y="2226600"/>
            <a:ext cx="25908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8" name="Google Shape;348;p30"/>
          <p:cNvSpPr txBox="1"/>
          <p:nvPr>
            <p:ph idx="3" type="title"/>
          </p:nvPr>
        </p:nvSpPr>
        <p:spPr>
          <a:xfrm>
            <a:off x="1203600" y="2916150"/>
            <a:ext cx="25908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9" name="Google Shape;349;p30"/>
          <p:cNvSpPr txBox="1"/>
          <p:nvPr>
            <p:ph idx="4" type="title"/>
          </p:nvPr>
        </p:nvSpPr>
        <p:spPr>
          <a:xfrm>
            <a:off x="1203525" y="3600000"/>
            <a:ext cx="2590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350" name="Google Shape;350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40851" y="964180"/>
            <a:ext cx="3476101" cy="3331795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30"/>
          <p:cNvSpPr txBox="1"/>
          <p:nvPr>
            <p:ph idx="5" type="title"/>
          </p:nvPr>
        </p:nvSpPr>
        <p:spPr>
          <a:xfrm>
            <a:off x="518400" y="342000"/>
            <a:ext cx="3276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2" name="Google Shape;352;p30"/>
          <p:cNvSpPr txBox="1"/>
          <p:nvPr>
            <p:ph idx="6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3" name="Google Shape;353;p30"/>
          <p:cNvSpPr txBox="1"/>
          <p:nvPr>
            <p:ph idx="7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aragraph L III Points + Image ">
  <p:cSld name="CUSTOM_1_2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1"/>
          <p:cNvSpPr txBox="1"/>
          <p:nvPr>
            <p:ph type="title"/>
          </p:nvPr>
        </p:nvSpPr>
        <p:spPr>
          <a:xfrm>
            <a:off x="524800" y="1537200"/>
            <a:ext cx="32694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6" name="Google Shape;356;p31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357" name="Google Shape;357;p31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58" name="Google Shape;358;p31"/>
          <p:cNvSpPr/>
          <p:nvPr/>
        </p:nvSpPr>
        <p:spPr>
          <a:xfrm rot="5400000">
            <a:off x="338519" y="3762781"/>
            <a:ext cx="349063" cy="235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B7EB00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31"/>
          <p:cNvSpPr/>
          <p:nvPr/>
        </p:nvSpPr>
        <p:spPr>
          <a:xfrm rot="5400000">
            <a:off x="345532" y="3077718"/>
            <a:ext cx="346637" cy="235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B7EB00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31"/>
          <p:cNvSpPr/>
          <p:nvPr/>
        </p:nvSpPr>
        <p:spPr>
          <a:xfrm rot="5400000">
            <a:off x="346459" y="2390091"/>
            <a:ext cx="344781" cy="235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B7EB00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31"/>
          <p:cNvSpPr txBox="1"/>
          <p:nvPr>
            <p:ph idx="2" type="title"/>
          </p:nvPr>
        </p:nvSpPr>
        <p:spPr>
          <a:xfrm>
            <a:off x="1203600" y="2226600"/>
            <a:ext cx="25908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2" name="Google Shape;362;p31"/>
          <p:cNvSpPr txBox="1"/>
          <p:nvPr>
            <p:ph idx="3" type="title"/>
          </p:nvPr>
        </p:nvSpPr>
        <p:spPr>
          <a:xfrm>
            <a:off x="1203600" y="2916150"/>
            <a:ext cx="25908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3" name="Google Shape;363;p31"/>
          <p:cNvSpPr txBox="1"/>
          <p:nvPr>
            <p:ph idx="4" type="title"/>
          </p:nvPr>
        </p:nvSpPr>
        <p:spPr>
          <a:xfrm>
            <a:off x="1203525" y="3600000"/>
            <a:ext cx="2590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4" name="Google Shape;364;p31"/>
          <p:cNvSpPr txBox="1"/>
          <p:nvPr>
            <p:ph idx="5" type="title"/>
          </p:nvPr>
        </p:nvSpPr>
        <p:spPr>
          <a:xfrm>
            <a:off x="518400" y="342000"/>
            <a:ext cx="3276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5" name="Google Shape;365;p31"/>
          <p:cNvSpPr txBox="1"/>
          <p:nvPr>
            <p:ph idx="6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6" name="Google Shape;366;p31"/>
          <p:cNvSpPr txBox="1"/>
          <p:nvPr>
            <p:ph idx="7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7" name="Google Shape;367;p31"/>
          <p:cNvSpPr/>
          <p:nvPr>
            <p:ph idx="8" type="pic"/>
          </p:nvPr>
        </p:nvSpPr>
        <p:spPr>
          <a:xfrm>
            <a:off x="4658400" y="0"/>
            <a:ext cx="44856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 Subtitle + paragraph L + image ">
  <p:cSld name="CUSTOM_1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2"/>
          <p:cNvSpPr/>
          <p:nvPr>
            <p:ph idx="2" type="pic"/>
          </p:nvPr>
        </p:nvSpPr>
        <p:spPr>
          <a:xfrm>
            <a:off x="4658400" y="0"/>
            <a:ext cx="4485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32"/>
          <p:cNvSpPr txBox="1"/>
          <p:nvPr>
            <p:ph type="title"/>
          </p:nvPr>
        </p:nvSpPr>
        <p:spPr>
          <a:xfrm>
            <a:off x="518400" y="1537200"/>
            <a:ext cx="3276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0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1" name="Google Shape;371;p32"/>
          <p:cNvSpPr txBox="1"/>
          <p:nvPr>
            <p:ph idx="3" type="title"/>
          </p:nvPr>
        </p:nvSpPr>
        <p:spPr>
          <a:xfrm>
            <a:off x="518400" y="2571750"/>
            <a:ext cx="32760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1100"/>
              <a:buFont typeface="Commissioner Light"/>
              <a:buNone/>
              <a:defRPr sz="11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2" name="Google Shape;372;p32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373" name="Google Shape;373;p32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74" name="Google Shape;374;p32"/>
          <p:cNvSpPr txBox="1"/>
          <p:nvPr>
            <p:ph idx="4" type="title"/>
          </p:nvPr>
        </p:nvSpPr>
        <p:spPr>
          <a:xfrm>
            <a:off x="518400" y="342000"/>
            <a:ext cx="3276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5" name="Google Shape;375;p32"/>
          <p:cNvSpPr txBox="1"/>
          <p:nvPr>
            <p:ph idx="5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6" name="Google Shape;376;p32"/>
          <p:cNvSpPr txBox="1"/>
          <p:nvPr>
            <p:ph idx="6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aragraph L III Points + Image ECOSYSTEM 1">
  <p:cSld name="CUSTOM_1_2_1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4659725" y="-25"/>
            <a:ext cx="4484400" cy="5143500"/>
          </a:xfrm>
          <a:prstGeom prst="rect">
            <a:avLst/>
          </a:prstGeom>
          <a:solidFill>
            <a:srgbClr val="DEE1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5"/>
          <p:cNvSpPr txBox="1"/>
          <p:nvPr>
            <p:ph type="title"/>
          </p:nvPr>
        </p:nvSpPr>
        <p:spPr>
          <a:xfrm>
            <a:off x="524800" y="1537200"/>
            <a:ext cx="32694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" name="Google Shape;33;p15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34" name="Google Shape;34;p15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5" name="Google Shape;35;p15"/>
          <p:cNvSpPr/>
          <p:nvPr/>
        </p:nvSpPr>
        <p:spPr>
          <a:xfrm rot="5400000">
            <a:off x="338519" y="3762781"/>
            <a:ext cx="349063" cy="235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B7EB00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15"/>
          <p:cNvSpPr/>
          <p:nvPr/>
        </p:nvSpPr>
        <p:spPr>
          <a:xfrm rot="5400000">
            <a:off x="345532" y="3077718"/>
            <a:ext cx="346637" cy="235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B7EB00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5"/>
          <p:cNvSpPr/>
          <p:nvPr/>
        </p:nvSpPr>
        <p:spPr>
          <a:xfrm rot="5400000">
            <a:off x="346459" y="2390091"/>
            <a:ext cx="344781" cy="235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B7EB00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5"/>
          <p:cNvSpPr txBox="1"/>
          <p:nvPr>
            <p:ph idx="2" type="title"/>
          </p:nvPr>
        </p:nvSpPr>
        <p:spPr>
          <a:xfrm>
            <a:off x="1203600" y="2226600"/>
            <a:ext cx="25908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" name="Google Shape;39;p15"/>
          <p:cNvSpPr txBox="1"/>
          <p:nvPr>
            <p:ph idx="3" type="title"/>
          </p:nvPr>
        </p:nvSpPr>
        <p:spPr>
          <a:xfrm>
            <a:off x="1203600" y="2916150"/>
            <a:ext cx="25908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" name="Google Shape;40;p15"/>
          <p:cNvSpPr txBox="1"/>
          <p:nvPr>
            <p:ph idx="4" type="title"/>
          </p:nvPr>
        </p:nvSpPr>
        <p:spPr>
          <a:xfrm>
            <a:off x="1203525" y="3600000"/>
            <a:ext cx="25908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1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41" name="Google Shape;4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40851" y="964180"/>
            <a:ext cx="3476101" cy="3331795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5"/>
          <p:cNvSpPr txBox="1"/>
          <p:nvPr>
            <p:ph idx="5" type="title"/>
          </p:nvPr>
        </p:nvSpPr>
        <p:spPr>
          <a:xfrm>
            <a:off x="518400" y="342000"/>
            <a:ext cx="3276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15"/>
          <p:cNvSpPr txBox="1"/>
          <p:nvPr>
            <p:ph idx="6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" name="Google Shape;44;p15"/>
          <p:cNvSpPr txBox="1"/>
          <p:nvPr>
            <p:ph idx="7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aragraph L + IV Points + image ">
  <p:cSld name="CUSTOM_1_1_1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3"/>
          <p:cNvSpPr/>
          <p:nvPr>
            <p:ph idx="2" type="pic"/>
          </p:nvPr>
        </p:nvSpPr>
        <p:spPr>
          <a:xfrm>
            <a:off x="4658400" y="0"/>
            <a:ext cx="4485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33"/>
          <p:cNvSpPr txBox="1"/>
          <p:nvPr>
            <p:ph type="title"/>
          </p:nvPr>
        </p:nvSpPr>
        <p:spPr>
          <a:xfrm>
            <a:off x="518400" y="1537200"/>
            <a:ext cx="32760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11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0" name="Google Shape;380;p33"/>
          <p:cNvSpPr txBox="1"/>
          <p:nvPr>
            <p:ph idx="3" type="title"/>
          </p:nvPr>
        </p:nvSpPr>
        <p:spPr>
          <a:xfrm>
            <a:off x="1033200" y="2916000"/>
            <a:ext cx="2761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1" name="Google Shape;381;p33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382" name="Google Shape;382;p33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83" name="Google Shape;383;p33"/>
          <p:cNvSpPr/>
          <p:nvPr/>
        </p:nvSpPr>
        <p:spPr>
          <a:xfrm rot="5400000">
            <a:off x="332846" y="3296304"/>
            <a:ext cx="220483" cy="150625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FF47E3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33"/>
          <p:cNvSpPr/>
          <p:nvPr/>
        </p:nvSpPr>
        <p:spPr>
          <a:xfrm rot="5400000">
            <a:off x="332846" y="3641679"/>
            <a:ext cx="220483" cy="150625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913DFF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33"/>
          <p:cNvSpPr/>
          <p:nvPr/>
        </p:nvSpPr>
        <p:spPr>
          <a:xfrm rot="5400000">
            <a:off x="332846" y="3984129"/>
            <a:ext cx="220483" cy="150625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B7EB00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33"/>
          <p:cNvSpPr/>
          <p:nvPr/>
        </p:nvSpPr>
        <p:spPr>
          <a:xfrm rot="5400000">
            <a:off x="332833" y="2950929"/>
            <a:ext cx="220483" cy="150625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38100">
            <a:solidFill>
              <a:srgbClr val="4A94FF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33"/>
          <p:cNvSpPr txBox="1"/>
          <p:nvPr>
            <p:ph idx="4" type="title"/>
          </p:nvPr>
        </p:nvSpPr>
        <p:spPr>
          <a:xfrm>
            <a:off x="1033200" y="3261598"/>
            <a:ext cx="2761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8" name="Google Shape;388;p33"/>
          <p:cNvSpPr txBox="1"/>
          <p:nvPr>
            <p:ph idx="5" type="title"/>
          </p:nvPr>
        </p:nvSpPr>
        <p:spPr>
          <a:xfrm>
            <a:off x="1035000" y="3579892"/>
            <a:ext cx="2761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9" name="Google Shape;389;p33"/>
          <p:cNvSpPr txBox="1"/>
          <p:nvPr>
            <p:ph idx="6" type="title"/>
          </p:nvPr>
        </p:nvSpPr>
        <p:spPr>
          <a:xfrm>
            <a:off x="1035000" y="3949192"/>
            <a:ext cx="2761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0" name="Google Shape;390;p33"/>
          <p:cNvSpPr txBox="1"/>
          <p:nvPr>
            <p:ph idx="7" type="title"/>
          </p:nvPr>
        </p:nvSpPr>
        <p:spPr>
          <a:xfrm>
            <a:off x="518400" y="342000"/>
            <a:ext cx="3276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1" name="Google Shape;391;p33"/>
          <p:cNvSpPr txBox="1"/>
          <p:nvPr>
            <p:ph idx="8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2" name="Google Shape;392;p33"/>
          <p:cNvSpPr txBox="1"/>
          <p:nvPr>
            <p:ph idx="9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I columns">
  <p:cSld name="CUSTOM_1_1_1_1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4"/>
          <p:cNvSpPr txBox="1"/>
          <p:nvPr>
            <p:ph type="title"/>
          </p:nvPr>
        </p:nvSpPr>
        <p:spPr>
          <a:xfrm>
            <a:off x="518400" y="1537200"/>
            <a:ext cx="3277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1100"/>
              <a:buFont typeface="Commissioner Light"/>
              <a:buNone/>
              <a:defRPr sz="11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5" name="Google Shape;395;p34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396" name="Google Shape;396;p34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97" name="Google Shape;397;p34"/>
          <p:cNvSpPr txBox="1"/>
          <p:nvPr>
            <p:ph idx="2" type="title"/>
          </p:nvPr>
        </p:nvSpPr>
        <p:spPr>
          <a:xfrm>
            <a:off x="4658400" y="1537300"/>
            <a:ext cx="3277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1100"/>
              <a:buFont typeface="Commissioner Light"/>
              <a:buNone/>
              <a:defRPr sz="11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8" name="Google Shape;398;p34"/>
          <p:cNvSpPr txBox="1"/>
          <p:nvPr>
            <p:ph idx="3"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9" name="Google Shape;399;p34"/>
          <p:cNvSpPr txBox="1"/>
          <p:nvPr>
            <p:ph idx="4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0" name="Google Shape;400;p34"/>
          <p:cNvSpPr txBox="1"/>
          <p:nvPr>
            <p:ph idx="5" type="title"/>
          </p:nvPr>
        </p:nvSpPr>
        <p:spPr>
          <a:xfrm>
            <a:off x="32815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II columns ">
  <p:cSld name="CUSTOM_1_1_1_1_1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5"/>
          <p:cNvSpPr txBox="1"/>
          <p:nvPr>
            <p:ph type="title"/>
          </p:nvPr>
        </p:nvSpPr>
        <p:spPr>
          <a:xfrm>
            <a:off x="518400" y="1537200"/>
            <a:ext cx="32778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3" name="Google Shape;403;p35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404" name="Google Shape;404;p35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05" name="Google Shape;405;p35"/>
          <p:cNvSpPr txBox="1"/>
          <p:nvPr>
            <p:ph idx="2" type="title"/>
          </p:nvPr>
        </p:nvSpPr>
        <p:spPr>
          <a:xfrm>
            <a:off x="518400" y="2571750"/>
            <a:ext cx="3277800" cy="17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1100"/>
              <a:buNone/>
              <a:defRPr sz="10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6" name="Google Shape;406;p35"/>
          <p:cNvSpPr txBox="1"/>
          <p:nvPr>
            <p:ph idx="3" type="title"/>
          </p:nvPr>
        </p:nvSpPr>
        <p:spPr>
          <a:xfrm>
            <a:off x="4658400" y="2571750"/>
            <a:ext cx="3277800" cy="17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1100"/>
              <a:buNone/>
              <a:defRPr sz="10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7" name="Google Shape;407;p35"/>
          <p:cNvSpPr txBox="1"/>
          <p:nvPr>
            <p:ph idx="4" type="title"/>
          </p:nvPr>
        </p:nvSpPr>
        <p:spPr>
          <a:xfrm>
            <a:off x="4658400" y="1548100"/>
            <a:ext cx="32778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8" name="Google Shape;408;p35"/>
          <p:cNvSpPr txBox="1"/>
          <p:nvPr>
            <p:ph idx="5"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9" name="Google Shape;409;p35"/>
          <p:cNvSpPr txBox="1"/>
          <p:nvPr>
            <p:ph idx="6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0" name="Google Shape;410;p35"/>
          <p:cNvSpPr txBox="1"/>
          <p:nvPr>
            <p:ph idx="7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III columns ">
  <p:cSld name="CUSTOM_1_1_1_1_1_1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6"/>
          <p:cNvSpPr txBox="1"/>
          <p:nvPr>
            <p:ph type="title"/>
          </p:nvPr>
        </p:nvSpPr>
        <p:spPr>
          <a:xfrm>
            <a:off x="518400" y="1541200"/>
            <a:ext cx="18972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3" name="Google Shape;413;p36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414" name="Google Shape;414;p36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15" name="Google Shape;415;p36"/>
          <p:cNvSpPr txBox="1"/>
          <p:nvPr>
            <p:ph idx="2" type="title"/>
          </p:nvPr>
        </p:nvSpPr>
        <p:spPr>
          <a:xfrm>
            <a:off x="517500" y="2571750"/>
            <a:ext cx="1897200" cy="17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6" name="Google Shape;416;p36"/>
          <p:cNvSpPr txBox="1"/>
          <p:nvPr>
            <p:ph idx="3" type="title"/>
          </p:nvPr>
        </p:nvSpPr>
        <p:spPr>
          <a:xfrm>
            <a:off x="3279600" y="1541200"/>
            <a:ext cx="18972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7" name="Google Shape;417;p36"/>
          <p:cNvSpPr txBox="1"/>
          <p:nvPr>
            <p:ph idx="4" type="title"/>
          </p:nvPr>
        </p:nvSpPr>
        <p:spPr>
          <a:xfrm>
            <a:off x="6040800" y="1541200"/>
            <a:ext cx="18954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8" name="Google Shape;418;p36"/>
          <p:cNvSpPr txBox="1"/>
          <p:nvPr>
            <p:ph idx="5" type="title"/>
          </p:nvPr>
        </p:nvSpPr>
        <p:spPr>
          <a:xfrm>
            <a:off x="3279600" y="2571750"/>
            <a:ext cx="1897200" cy="17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9" name="Google Shape;419;p36"/>
          <p:cNvSpPr txBox="1"/>
          <p:nvPr>
            <p:ph idx="6" type="title"/>
          </p:nvPr>
        </p:nvSpPr>
        <p:spPr>
          <a:xfrm>
            <a:off x="6041700" y="2571750"/>
            <a:ext cx="1897200" cy="17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0" name="Google Shape;420;p36"/>
          <p:cNvSpPr txBox="1"/>
          <p:nvPr>
            <p:ph idx="7"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1" name="Google Shape;421;p36"/>
          <p:cNvSpPr txBox="1"/>
          <p:nvPr>
            <p:ph idx="8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2" name="Google Shape;422;p36"/>
          <p:cNvSpPr txBox="1"/>
          <p:nvPr>
            <p:ph idx="9" type="title"/>
          </p:nvPr>
        </p:nvSpPr>
        <p:spPr>
          <a:xfrm>
            <a:off x="3279600" y="4845000"/>
            <a:ext cx="189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Leaders/Teams II">
  <p:cSld name="CUSTOM_1_1_1_1_1_1_2_1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7"/>
          <p:cNvSpPr/>
          <p:nvPr>
            <p:ph idx="2" type="pic"/>
          </p:nvPr>
        </p:nvSpPr>
        <p:spPr>
          <a:xfrm>
            <a:off x="5350500" y="1537200"/>
            <a:ext cx="1895400" cy="1582200"/>
          </a:xfrm>
          <a:prstGeom prst="rect">
            <a:avLst/>
          </a:prstGeom>
          <a:noFill/>
          <a:ln>
            <a:noFill/>
          </a:ln>
        </p:spPr>
      </p:sp>
      <p:sp>
        <p:nvSpPr>
          <p:cNvPr id="425" name="Google Shape;425;p37"/>
          <p:cNvSpPr/>
          <p:nvPr>
            <p:ph idx="3" type="pic"/>
          </p:nvPr>
        </p:nvSpPr>
        <p:spPr>
          <a:xfrm>
            <a:off x="1892625" y="1540550"/>
            <a:ext cx="1901700" cy="15822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37"/>
          <p:cNvSpPr txBox="1"/>
          <p:nvPr>
            <p:ph type="title"/>
          </p:nvPr>
        </p:nvSpPr>
        <p:spPr>
          <a:xfrm>
            <a:off x="1897675" y="3600000"/>
            <a:ext cx="18948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7" name="Google Shape;427;p37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428" name="Google Shape;428;p37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29" name="Google Shape;429;p37"/>
          <p:cNvSpPr txBox="1"/>
          <p:nvPr>
            <p:ph idx="4" type="title"/>
          </p:nvPr>
        </p:nvSpPr>
        <p:spPr>
          <a:xfrm>
            <a:off x="5349600" y="3596650"/>
            <a:ext cx="18909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0" name="Google Shape;430;p37"/>
          <p:cNvSpPr/>
          <p:nvPr/>
        </p:nvSpPr>
        <p:spPr>
          <a:xfrm flipH="1" rot="10800000">
            <a:off x="1897650" y="3181972"/>
            <a:ext cx="1901720" cy="58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152400">
            <a:solidFill>
              <a:srgbClr val="4A94FF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37"/>
          <p:cNvSpPr/>
          <p:nvPr/>
        </p:nvSpPr>
        <p:spPr>
          <a:xfrm flipH="1" rot="10800000">
            <a:off x="5349588" y="3183361"/>
            <a:ext cx="1901720" cy="58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152400">
            <a:solidFill>
              <a:srgbClr val="404B5C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37"/>
          <p:cNvSpPr txBox="1"/>
          <p:nvPr>
            <p:ph idx="5" type="title"/>
          </p:nvPr>
        </p:nvSpPr>
        <p:spPr>
          <a:xfrm>
            <a:off x="5349600" y="3948130"/>
            <a:ext cx="18909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3" name="Google Shape;433;p37"/>
          <p:cNvSpPr txBox="1"/>
          <p:nvPr>
            <p:ph idx="6" type="title"/>
          </p:nvPr>
        </p:nvSpPr>
        <p:spPr>
          <a:xfrm>
            <a:off x="1896925" y="3949325"/>
            <a:ext cx="18948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4" name="Google Shape;434;p37"/>
          <p:cNvSpPr txBox="1"/>
          <p:nvPr>
            <p:ph idx="7"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5" name="Google Shape;435;p37"/>
          <p:cNvSpPr txBox="1"/>
          <p:nvPr>
            <p:ph idx="8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6" name="Google Shape;436;p37"/>
          <p:cNvSpPr txBox="1"/>
          <p:nvPr>
            <p:ph idx="9" type="title"/>
          </p:nvPr>
        </p:nvSpPr>
        <p:spPr>
          <a:xfrm>
            <a:off x="3285900" y="4845000"/>
            <a:ext cx="1890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aragraph II columns  ">
  <p:cSld name="CUSTOM_1_1_1_1_1_1_1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8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439" name="Google Shape;439;p38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40" name="Google Shape;440;p38"/>
          <p:cNvSpPr txBox="1"/>
          <p:nvPr>
            <p:ph type="title"/>
          </p:nvPr>
        </p:nvSpPr>
        <p:spPr>
          <a:xfrm>
            <a:off x="518400" y="2221675"/>
            <a:ext cx="3276000" cy="20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1" name="Google Shape;441;p38"/>
          <p:cNvSpPr txBox="1"/>
          <p:nvPr>
            <p:ph idx="2" type="title"/>
          </p:nvPr>
        </p:nvSpPr>
        <p:spPr>
          <a:xfrm>
            <a:off x="518400" y="1537200"/>
            <a:ext cx="74145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2" name="Google Shape;442;p38"/>
          <p:cNvSpPr txBox="1"/>
          <p:nvPr>
            <p:ph idx="3" type="title"/>
          </p:nvPr>
        </p:nvSpPr>
        <p:spPr>
          <a:xfrm>
            <a:off x="4658425" y="2221675"/>
            <a:ext cx="3276000" cy="20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3" name="Google Shape;443;p38"/>
          <p:cNvSpPr txBox="1"/>
          <p:nvPr>
            <p:ph idx="4"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4" name="Google Shape;444;p38"/>
          <p:cNvSpPr txBox="1"/>
          <p:nvPr>
            <p:ph idx="5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5" name="Google Shape;445;p38"/>
          <p:cNvSpPr txBox="1"/>
          <p:nvPr>
            <p:ph idx="6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+ 2 Subtitle + Paragraph +  Image IIII columns ">
  <p:cSld name="CUSTOM_1_1_1_1_1_1_1_1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9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448" name="Google Shape;448;p39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49" name="Google Shape;449;p39"/>
          <p:cNvSpPr txBox="1"/>
          <p:nvPr>
            <p:ph type="title"/>
          </p:nvPr>
        </p:nvSpPr>
        <p:spPr>
          <a:xfrm>
            <a:off x="2589300" y="2743200"/>
            <a:ext cx="18954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0" name="Google Shape;450;p39"/>
          <p:cNvSpPr txBox="1"/>
          <p:nvPr>
            <p:ph idx="2" type="title"/>
          </p:nvPr>
        </p:nvSpPr>
        <p:spPr>
          <a:xfrm>
            <a:off x="518400" y="1022400"/>
            <a:ext cx="5346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1" name="Google Shape;451;p39"/>
          <p:cNvSpPr txBox="1"/>
          <p:nvPr>
            <p:ph idx="3" type="title"/>
          </p:nvPr>
        </p:nvSpPr>
        <p:spPr>
          <a:xfrm>
            <a:off x="516600" y="3600000"/>
            <a:ext cx="19017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2" name="Google Shape;452;p39"/>
          <p:cNvSpPr txBox="1"/>
          <p:nvPr>
            <p:ph idx="4" type="title"/>
          </p:nvPr>
        </p:nvSpPr>
        <p:spPr>
          <a:xfrm>
            <a:off x="518400" y="2743200"/>
            <a:ext cx="19017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3" name="Google Shape;453;p39"/>
          <p:cNvSpPr txBox="1"/>
          <p:nvPr>
            <p:ph idx="5" type="title"/>
          </p:nvPr>
        </p:nvSpPr>
        <p:spPr>
          <a:xfrm>
            <a:off x="4660200" y="2743200"/>
            <a:ext cx="18954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4" name="Google Shape;454;p39"/>
          <p:cNvSpPr txBox="1"/>
          <p:nvPr>
            <p:ph idx="6" type="title"/>
          </p:nvPr>
        </p:nvSpPr>
        <p:spPr>
          <a:xfrm>
            <a:off x="6729300" y="2743200"/>
            <a:ext cx="18954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5" name="Google Shape;455;p39"/>
          <p:cNvSpPr txBox="1"/>
          <p:nvPr>
            <p:ph idx="7" type="title"/>
          </p:nvPr>
        </p:nvSpPr>
        <p:spPr>
          <a:xfrm>
            <a:off x="2591100" y="3600000"/>
            <a:ext cx="18954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6" name="Google Shape;456;p39"/>
          <p:cNvSpPr txBox="1"/>
          <p:nvPr>
            <p:ph idx="8" type="title"/>
          </p:nvPr>
        </p:nvSpPr>
        <p:spPr>
          <a:xfrm>
            <a:off x="4651275" y="3600000"/>
            <a:ext cx="19017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7" name="Google Shape;457;p39"/>
          <p:cNvSpPr txBox="1"/>
          <p:nvPr>
            <p:ph idx="9" type="title"/>
          </p:nvPr>
        </p:nvSpPr>
        <p:spPr>
          <a:xfrm>
            <a:off x="6720376" y="3600000"/>
            <a:ext cx="18954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8" name="Google Shape;458;p39"/>
          <p:cNvSpPr/>
          <p:nvPr>
            <p:ph idx="13" type="pic"/>
          </p:nvPr>
        </p:nvSpPr>
        <p:spPr>
          <a:xfrm>
            <a:off x="2591025" y="1540533"/>
            <a:ext cx="1895400" cy="1031100"/>
          </a:xfrm>
          <a:prstGeom prst="rect">
            <a:avLst/>
          </a:prstGeom>
          <a:noFill/>
          <a:ln>
            <a:noFill/>
          </a:ln>
        </p:spPr>
      </p:sp>
      <p:sp>
        <p:nvSpPr>
          <p:cNvPr id="459" name="Google Shape;459;p39"/>
          <p:cNvSpPr/>
          <p:nvPr>
            <p:ph idx="14" type="pic"/>
          </p:nvPr>
        </p:nvSpPr>
        <p:spPr>
          <a:xfrm>
            <a:off x="4652909" y="1540533"/>
            <a:ext cx="1895400" cy="1031100"/>
          </a:xfrm>
          <a:prstGeom prst="rect">
            <a:avLst/>
          </a:prstGeom>
          <a:noFill/>
          <a:ln>
            <a:noFill/>
          </a:ln>
        </p:spPr>
      </p:sp>
      <p:sp>
        <p:nvSpPr>
          <p:cNvPr id="460" name="Google Shape;460;p39"/>
          <p:cNvSpPr/>
          <p:nvPr>
            <p:ph idx="15" type="pic"/>
          </p:nvPr>
        </p:nvSpPr>
        <p:spPr>
          <a:xfrm>
            <a:off x="6725509" y="1540533"/>
            <a:ext cx="1895400" cy="1031100"/>
          </a:xfrm>
          <a:prstGeom prst="rect">
            <a:avLst/>
          </a:prstGeom>
          <a:noFill/>
          <a:ln>
            <a:noFill/>
          </a:ln>
        </p:spPr>
      </p:sp>
      <p:sp>
        <p:nvSpPr>
          <p:cNvPr id="461" name="Google Shape;461;p39"/>
          <p:cNvSpPr/>
          <p:nvPr>
            <p:ph idx="16" type="pic"/>
          </p:nvPr>
        </p:nvSpPr>
        <p:spPr>
          <a:xfrm>
            <a:off x="518425" y="1532675"/>
            <a:ext cx="1895400" cy="1031100"/>
          </a:xfrm>
          <a:prstGeom prst="rect">
            <a:avLst/>
          </a:prstGeom>
          <a:noFill/>
          <a:ln>
            <a:noFill/>
          </a:ln>
        </p:spPr>
      </p:sp>
      <p:sp>
        <p:nvSpPr>
          <p:cNvPr id="462" name="Google Shape;462;p39"/>
          <p:cNvSpPr txBox="1"/>
          <p:nvPr>
            <p:ph idx="17" type="title"/>
          </p:nvPr>
        </p:nvSpPr>
        <p:spPr>
          <a:xfrm>
            <a:off x="518400" y="342000"/>
            <a:ext cx="8107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3" name="Google Shape;463;p39"/>
          <p:cNvSpPr txBox="1"/>
          <p:nvPr>
            <p:ph idx="18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4" name="Google Shape;464;p39"/>
          <p:cNvSpPr txBox="1"/>
          <p:nvPr>
            <p:ph idx="19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+ Subtitle 2 + Phrase + VI columns">
  <p:cSld name="CUSTOM_1_1_1_1_1_1_1_1_1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0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467" name="Google Shape;467;p40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68" name="Google Shape;468;p40"/>
          <p:cNvSpPr txBox="1"/>
          <p:nvPr>
            <p:ph type="title"/>
          </p:nvPr>
        </p:nvSpPr>
        <p:spPr>
          <a:xfrm>
            <a:off x="518400" y="1022400"/>
            <a:ext cx="74160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9" name="Google Shape;469;p40"/>
          <p:cNvSpPr txBox="1"/>
          <p:nvPr>
            <p:ph idx="2" type="title"/>
          </p:nvPr>
        </p:nvSpPr>
        <p:spPr>
          <a:xfrm>
            <a:off x="512950" y="2570450"/>
            <a:ext cx="3276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rgbClr val="7F869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0" name="Google Shape;470;p40"/>
          <p:cNvSpPr txBox="1"/>
          <p:nvPr>
            <p:ph idx="3" type="title"/>
          </p:nvPr>
        </p:nvSpPr>
        <p:spPr>
          <a:xfrm>
            <a:off x="518400" y="1537200"/>
            <a:ext cx="7416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1" name="Google Shape;471;p40"/>
          <p:cNvSpPr/>
          <p:nvPr/>
        </p:nvSpPr>
        <p:spPr>
          <a:xfrm>
            <a:off x="512950" y="2213600"/>
            <a:ext cx="8113500" cy="33300"/>
          </a:xfrm>
          <a:prstGeom prst="rect">
            <a:avLst/>
          </a:prstGeom>
          <a:solidFill>
            <a:srgbClr val="FF47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FC3C8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72" name="Google Shape;472;p40"/>
          <p:cNvSpPr txBox="1"/>
          <p:nvPr>
            <p:ph idx="4" type="title"/>
          </p:nvPr>
        </p:nvSpPr>
        <p:spPr>
          <a:xfrm>
            <a:off x="512950" y="3261600"/>
            <a:ext cx="327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rgbClr val="7F869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3" name="Google Shape;473;p40"/>
          <p:cNvSpPr txBox="1"/>
          <p:nvPr>
            <p:ph idx="5" type="title"/>
          </p:nvPr>
        </p:nvSpPr>
        <p:spPr>
          <a:xfrm>
            <a:off x="512950" y="3949200"/>
            <a:ext cx="3276000" cy="3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rgbClr val="7F869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4" name="Google Shape;474;p40"/>
          <p:cNvSpPr txBox="1"/>
          <p:nvPr>
            <p:ph idx="6" type="title"/>
          </p:nvPr>
        </p:nvSpPr>
        <p:spPr>
          <a:xfrm>
            <a:off x="4658400" y="2571750"/>
            <a:ext cx="327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rgbClr val="7F869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5" name="Google Shape;475;p40"/>
          <p:cNvSpPr txBox="1"/>
          <p:nvPr>
            <p:ph idx="7" type="title"/>
          </p:nvPr>
        </p:nvSpPr>
        <p:spPr>
          <a:xfrm>
            <a:off x="4658400" y="3261600"/>
            <a:ext cx="327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rgbClr val="7F869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6" name="Google Shape;476;p40"/>
          <p:cNvSpPr txBox="1"/>
          <p:nvPr>
            <p:ph idx="8" type="title"/>
          </p:nvPr>
        </p:nvSpPr>
        <p:spPr>
          <a:xfrm>
            <a:off x="4658400" y="3949200"/>
            <a:ext cx="3276000" cy="3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rgbClr val="7F869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7" name="Google Shape;477;p40"/>
          <p:cNvSpPr txBox="1"/>
          <p:nvPr>
            <p:ph idx="9"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8" name="Google Shape;478;p40"/>
          <p:cNvSpPr txBox="1"/>
          <p:nvPr>
            <p:ph idx="13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9" name="Google Shape;479;p40"/>
          <p:cNvSpPr txBox="1"/>
          <p:nvPr>
            <p:ph idx="14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">
  <p:cSld name="CUSTOM_4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Page purple">
  <p:cSld name="CUSTOM_3">
    <p:bg>
      <p:bgPr>
        <a:solidFill>
          <a:srgbClr val="BFC3C8"/>
        </a:soli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2"/>
          <p:cNvSpPr txBox="1"/>
          <p:nvPr>
            <p:ph type="title"/>
          </p:nvPr>
        </p:nvSpPr>
        <p:spPr>
          <a:xfrm>
            <a:off x="1206000" y="1539000"/>
            <a:ext cx="67284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9pPr>
          </a:lstStyle>
          <a:p/>
        </p:txBody>
      </p:sp>
      <p:sp>
        <p:nvSpPr>
          <p:cNvPr id="483" name="Google Shape;483;p42"/>
          <p:cNvSpPr/>
          <p:nvPr/>
        </p:nvSpPr>
        <p:spPr>
          <a:xfrm rot="10800000">
            <a:off x="518167" y="1537048"/>
            <a:ext cx="526108" cy="350802"/>
          </a:xfrm>
          <a:custGeom>
            <a:rect b="b" l="l" r="r" t="t"/>
            <a:pathLst>
              <a:path extrusionOk="0" h="187846" w="281718">
                <a:moveTo>
                  <a:pt x="93872" y="23494"/>
                </a:moveTo>
                <a:lnTo>
                  <a:pt x="93872" y="93974"/>
                </a:lnTo>
                <a:lnTo>
                  <a:pt x="23494" y="93974"/>
                </a:lnTo>
                <a:lnTo>
                  <a:pt x="23494" y="23494"/>
                </a:lnTo>
                <a:close/>
                <a:moveTo>
                  <a:pt x="258224" y="23494"/>
                </a:moveTo>
                <a:lnTo>
                  <a:pt x="258224" y="93974"/>
                </a:lnTo>
                <a:lnTo>
                  <a:pt x="187845" y="93974"/>
                </a:lnTo>
                <a:lnTo>
                  <a:pt x="187845" y="23494"/>
                </a:lnTo>
                <a:close/>
                <a:moveTo>
                  <a:pt x="0" y="1"/>
                </a:moveTo>
                <a:lnTo>
                  <a:pt x="0" y="117366"/>
                </a:lnTo>
                <a:lnTo>
                  <a:pt x="93872" y="117366"/>
                </a:lnTo>
                <a:cubicBezTo>
                  <a:pt x="93872" y="143481"/>
                  <a:pt x="73001" y="164352"/>
                  <a:pt x="46987" y="164352"/>
                </a:cubicBezTo>
                <a:lnTo>
                  <a:pt x="46987" y="187845"/>
                </a:lnTo>
                <a:cubicBezTo>
                  <a:pt x="85705" y="187845"/>
                  <a:pt x="117366" y="156185"/>
                  <a:pt x="117366" y="117366"/>
                </a:cubicBezTo>
                <a:lnTo>
                  <a:pt x="117366" y="1"/>
                </a:lnTo>
                <a:close/>
                <a:moveTo>
                  <a:pt x="164352" y="1"/>
                </a:moveTo>
                <a:lnTo>
                  <a:pt x="164352" y="117366"/>
                </a:lnTo>
                <a:lnTo>
                  <a:pt x="258224" y="117366"/>
                </a:lnTo>
                <a:cubicBezTo>
                  <a:pt x="258224" y="143481"/>
                  <a:pt x="237352" y="164352"/>
                  <a:pt x="211238" y="164352"/>
                </a:cubicBezTo>
                <a:lnTo>
                  <a:pt x="211238" y="187845"/>
                </a:lnTo>
                <a:cubicBezTo>
                  <a:pt x="250057" y="187845"/>
                  <a:pt x="281717" y="156185"/>
                  <a:pt x="281717" y="117366"/>
                </a:cubicBezTo>
                <a:lnTo>
                  <a:pt x="281717" y="1"/>
                </a:lnTo>
                <a:close/>
              </a:path>
            </a:pathLst>
          </a:custGeom>
          <a:solidFill>
            <a:srgbClr val="913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42"/>
          <p:cNvSpPr txBox="1"/>
          <p:nvPr>
            <p:ph idx="2" type="title"/>
          </p:nvPr>
        </p:nvSpPr>
        <p:spPr>
          <a:xfrm>
            <a:off x="518175" y="3609900"/>
            <a:ext cx="22842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9pPr>
          </a:lstStyle>
          <a:p/>
        </p:txBody>
      </p:sp>
      <p:sp>
        <p:nvSpPr>
          <p:cNvPr id="485" name="Google Shape;485;p42"/>
          <p:cNvSpPr txBox="1"/>
          <p:nvPr>
            <p:ph idx="3" type="title"/>
          </p:nvPr>
        </p:nvSpPr>
        <p:spPr>
          <a:xfrm>
            <a:off x="518175" y="4079100"/>
            <a:ext cx="22842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9pPr>
          </a:lstStyle>
          <a:p/>
        </p:txBody>
      </p:sp>
      <p:sp>
        <p:nvSpPr>
          <p:cNvPr id="486" name="Google Shape;486;p42"/>
          <p:cNvSpPr txBox="1"/>
          <p:nvPr>
            <p:ph idx="4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7" name="Google Shape;487;p42"/>
          <p:cNvSpPr txBox="1"/>
          <p:nvPr>
            <p:ph idx="5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" type="secHead">
  <p:cSld name="SECTION_HEADER">
    <p:bg>
      <p:bgPr>
        <a:solidFill>
          <a:srgbClr val="061B2B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/>
          <p:nvPr>
            <p:ph type="title"/>
          </p:nvPr>
        </p:nvSpPr>
        <p:spPr>
          <a:xfrm>
            <a:off x="518400" y="2571750"/>
            <a:ext cx="39672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" name="Google Shape;4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cxnSp>
        <p:nvCxnSpPr>
          <p:cNvPr id="48" name="Google Shape;48;p16"/>
          <p:cNvCxnSpPr/>
          <p:nvPr/>
        </p:nvCxnSpPr>
        <p:spPr>
          <a:xfrm>
            <a:off x="4657738" y="2830575"/>
            <a:ext cx="4486200" cy="0"/>
          </a:xfrm>
          <a:prstGeom prst="straightConnector1">
            <a:avLst/>
          </a:prstGeom>
          <a:noFill/>
          <a:ln cap="flat" cmpd="sng" w="152400">
            <a:solidFill>
              <a:srgbClr val="913D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" name="Google Shape;49;p16"/>
          <p:cNvSpPr/>
          <p:nvPr/>
        </p:nvSpPr>
        <p:spPr>
          <a:xfrm>
            <a:off x="521937" y="4477556"/>
            <a:ext cx="1026583" cy="156372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grpSp>
        <p:nvGrpSpPr>
          <p:cNvPr id="50" name="Google Shape;50;p16"/>
          <p:cNvGrpSpPr/>
          <p:nvPr/>
        </p:nvGrpSpPr>
        <p:grpSpPr>
          <a:xfrm>
            <a:off x="8108779" y="533412"/>
            <a:ext cx="516381" cy="806848"/>
            <a:chOff x="2130375" y="238125"/>
            <a:chExt cx="3348775" cy="5232475"/>
          </a:xfrm>
        </p:grpSpPr>
        <p:sp>
          <p:nvSpPr>
            <p:cNvPr id="51" name="Google Shape;51;p16"/>
            <p:cNvSpPr/>
            <p:nvPr/>
          </p:nvSpPr>
          <p:spPr>
            <a:xfrm>
              <a:off x="5269825" y="3377600"/>
              <a:ext cx="209325" cy="1046525"/>
            </a:xfrm>
            <a:custGeom>
              <a:rect b="b" l="l" r="r" t="t"/>
              <a:pathLst>
                <a:path extrusionOk="0" h="41861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52" name="Google Shape;52;p16"/>
            <p:cNvSpPr/>
            <p:nvPr/>
          </p:nvSpPr>
          <p:spPr>
            <a:xfrm>
              <a:off x="4223350" y="2331100"/>
              <a:ext cx="209300" cy="3139500"/>
            </a:xfrm>
            <a:custGeom>
              <a:rect b="b" l="l" r="r" t="t"/>
              <a:pathLst>
                <a:path extrusionOk="0" h="125580" w="8372">
                  <a:moveTo>
                    <a:pt x="0" y="1"/>
                  </a:moveTo>
                  <a:lnTo>
                    <a:pt x="0" y="125580"/>
                  </a:lnTo>
                  <a:lnTo>
                    <a:pt x="8372" y="125580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53" name="Google Shape;53;p16"/>
            <p:cNvSpPr/>
            <p:nvPr/>
          </p:nvSpPr>
          <p:spPr>
            <a:xfrm>
              <a:off x="3176850" y="238125"/>
              <a:ext cx="209325" cy="3139500"/>
            </a:xfrm>
            <a:custGeom>
              <a:rect b="b" l="l" r="r" t="t"/>
              <a:pathLst>
                <a:path extrusionOk="0" h="125580" w="8373">
                  <a:moveTo>
                    <a:pt x="1" y="0"/>
                  </a:moveTo>
                  <a:lnTo>
                    <a:pt x="1" y="125579"/>
                  </a:lnTo>
                  <a:lnTo>
                    <a:pt x="8372" y="125579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54" name="Google Shape;54;p16"/>
            <p:cNvSpPr/>
            <p:nvPr/>
          </p:nvSpPr>
          <p:spPr>
            <a:xfrm>
              <a:off x="4223350" y="238125"/>
              <a:ext cx="209300" cy="1046500"/>
            </a:xfrm>
            <a:custGeom>
              <a:rect b="b" l="l" r="r" t="t"/>
              <a:pathLst>
                <a:path extrusionOk="0" h="41860" w="8372">
                  <a:moveTo>
                    <a:pt x="0" y="0"/>
                  </a:moveTo>
                  <a:lnTo>
                    <a:pt x="0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55" name="Google Shape;55;p16"/>
            <p:cNvSpPr/>
            <p:nvPr/>
          </p:nvSpPr>
          <p:spPr>
            <a:xfrm>
              <a:off x="2130375" y="1284600"/>
              <a:ext cx="209300" cy="1046525"/>
            </a:xfrm>
            <a:custGeom>
              <a:rect b="b" l="l" r="r" t="t"/>
              <a:pathLst>
                <a:path extrusionOk="0" h="41861" w="8372">
                  <a:moveTo>
                    <a:pt x="0" y="1"/>
                  </a:moveTo>
                  <a:lnTo>
                    <a:pt x="0" y="41861"/>
                  </a:lnTo>
                  <a:lnTo>
                    <a:pt x="8372" y="41861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56" name="Google Shape;56;p16"/>
            <p:cNvSpPr/>
            <p:nvPr/>
          </p:nvSpPr>
          <p:spPr>
            <a:xfrm>
              <a:off x="3176850" y="4424100"/>
              <a:ext cx="209325" cy="1046500"/>
            </a:xfrm>
            <a:custGeom>
              <a:rect b="b" l="l" r="r" t="t"/>
              <a:pathLst>
                <a:path extrusionOk="0" h="41860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page lime">
  <p:cSld name="CUSTOM_3_1">
    <p:bg>
      <p:bgPr>
        <a:solidFill>
          <a:srgbClr val="7F8691"/>
        </a:solidFill>
      </p:bgPr>
    </p:bg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3"/>
          <p:cNvSpPr txBox="1"/>
          <p:nvPr>
            <p:ph type="title"/>
          </p:nvPr>
        </p:nvSpPr>
        <p:spPr>
          <a:xfrm>
            <a:off x="1206000" y="1539000"/>
            <a:ext cx="67284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400">
                <a:solidFill>
                  <a:schemeClr val="lt1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9pPr>
          </a:lstStyle>
          <a:p/>
        </p:txBody>
      </p:sp>
      <p:sp>
        <p:nvSpPr>
          <p:cNvPr id="490" name="Google Shape;490;p43"/>
          <p:cNvSpPr/>
          <p:nvPr/>
        </p:nvSpPr>
        <p:spPr>
          <a:xfrm rot="10800000">
            <a:off x="518167" y="1537048"/>
            <a:ext cx="526108" cy="350802"/>
          </a:xfrm>
          <a:custGeom>
            <a:rect b="b" l="l" r="r" t="t"/>
            <a:pathLst>
              <a:path extrusionOk="0" h="187846" w="281718">
                <a:moveTo>
                  <a:pt x="93872" y="23494"/>
                </a:moveTo>
                <a:lnTo>
                  <a:pt x="93872" y="93974"/>
                </a:lnTo>
                <a:lnTo>
                  <a:pt x="23494" y="93974"/>
                </a:lnTo>
                <a:lnTo>
                  <a:pt x="23494" y="23494"/>
                </a:lnTo>
                <a:close/>
                <a:moveTo>
                  <a:pt x="258224" y="23494"/>
                </a:moveTo>
                <a:lnTo>
                  <a:pt x="258224" y="93974"/>
                </a:lnTo>
                <a:lnTo>
                  <a:pt x="187845" y="93974"/>
                </a:lnTo>
                <a:lnTo>
                  <a:pt x="187845" y="23494"/>
                </a:lnTo>
                <a:close/>
                <a:moveTo>
                  <a:pt x="0" y="1"/>
                </a:moveTo>
                <a:lnTo>
                  <a:pt x="0" y="117366"/>
                </a:lnTo>
                <a:lnTo>
                  <a:pt x="93872" y="117366"/>
                </a:lnTo>
                <a:cubicBezTo>
                  <a:pt x="93872" y="143481"/>
                  <a:pt x="73001" y="164352"/>
                  <a:pt x="46987" y="164352"/>
                </a:cubicBezTo>
                <a:lnTo>
                  <a:pt x="46987" y="187845"/>
                </a:lnTo>
                <a:cubicBezTo>
                  <a:pt x="85705" y="187845"/>
                  <a:pt x="117366" y="156185"/>
                  <a:pt x="117366" y="117366"/>
                </a:cubicBezTo>
                <a:lnTo>
                  <a:pt x="117366" y="1"/>
                </a:lnTo>
                <a:close/>
                <a:moveTo>
                  <a:pt x="164352" y="1"/>
                </a:moveTo>
                <a:lnTo>
                  <a:pt x="164352" y="117366"/>
                </a:lnTo>
                <a:lnTo>
                  <a:pt x="258224" y="117366"/>
                </a:lnTo>
                <a:cubicBezTo>
                  <a:pt x="258224" y="143481"/>
                  <a:pt x="237352" y="164352"/>
                  <a:pt x="211238" y="164352"/>
                </a:cubicBezTo>
                <a:lnTo>
                  <a:pt x="211238" y="187845"/>
                </a:lnTo>
                <a:cubicBezTo>
                  <a:pt x="250057" y="187845"/>
                  <a:pt x="281717" y="156185"/>
                  <a:pt x="281717" y="117366"/>
                </a:cubicBezTo>
                <a:lnTo>
                  <a:pt x="281717" y="1"/>
                </a:lnTo>
                <a:close/>
              </a:path>
            </a:pathLst>
          </a:custGeom>
          <a:solidFill>
            <a:srgbClr val="B7E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43"/>
          <p:cNvSpPr txBox="1"/>
          <p:nvPr>
            <p:ph idx="2" type="title"/>
          </p:nvPr>
        </p:nvSpPr>
        <p:spPr>
          <a:xfrm>
            <a:off x="518175" y="3609900"/>
            <a:ext cx="22842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9pPr>
          </a:lstStyle>
          <a:p/>
        </p:txBody>
      </p:sp>
      <p:sp>
        <p:nvSpPr>
          <p:cNvPr id="492" name="Google Shape;492;p43"/>
          <p:cNvSpPr txBox="1"/>
          <p:nvPr>
            <p:ph idx="3" type="title"/>
          </p:nvPr>
        </p:nvSpPr>
        <p:spPr>
          <a:xfrm>
            <a:off x="518175" y="4079100"/>
            <a:ext cx="22842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>
                <a:solidFill>
                  <a:schemeClr val="lt1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9pPr>
          </a:lstStyle>
          <a:p/>
        </p:txBody>
      </p:sp>
      <p:sp>
        <p:nvSpPr>
          <p:cNvPr id="493" name="Google Shape;493;p43"/>
          <p:cNvSpPr txBox="1"/>
          <p:nvPr>
            <p:ph idx="4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800">
                <a:solidFill>
                  <a:schemeClr val="lt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94" name="Google Shape;494;p43"/>
          <p:cNvSpPr txBox="1"/>
          <p:nvPr>
            <p:ph idx="5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800">
                <a:solidFill>
                  <a:schemeClr val="lt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+ Paragraph + VI columns ">
  <p:cSld name="CUSTOM_1_1_1_1_1_1_1_1_1_1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4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497" name="Google Shape;497;p44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98" name="Google Shape;498;p44"/>
          <p:cNvSpPr txBox="1"/>
          <p:nvPr>
            <p:ph type="title"/>
          </p:nvPr>
        </p:nvSpPr>
        <p:spPr>
          <a:xfrm>
            <a:off x="518400" y="1239900"/>
            <a:ext cx="2593200" cy="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99" name="Google Shape;499;p44"/>
          <p:cNvSpPr/>
          <p:nvPr/>
        </p:nvSpPr>
        <p:spPr>
          <a:xfrm>
            <a:off x="512950" y="1527789"/>
            <a:ext cx="2593200" cy="33300"/>
          </a:xfrm>
          <a:prstGeom prst="rect">
            <a:avLst/>
          </a:prstGeom>
          <a:solidFill>
            <a:srgbClr val="B7E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FC3C8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500" name="Google Shape;500;p44"/>
          <p:cNvSpPr txBox="1"/>
          <p:nvPr>
            <p:ph idx="2" type="title"/>
          </p:nvPr>
        </p:nvSpPr>
        <p:spPr>
          <a:xfrm>
            <a:off x="3279600" y="1239900"/>
            <a:ext cx="2593200" cy="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1" name="Google Shape;501;p44"/>
          <p:cNvSpPr txBox="1"/>
          <p:nvPr>
            <p:ph idx="3" type="title"/>
          </p:nvPr>
        </p:nvSpPr>
        <p:spPr>
          <a:xfrm>
            <a:off x="6067707" y="1239900"/>
            <a:ext cx="2566200" cy="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2" name="Google Shape;502;p44"/>
          <p:cNvSpPr/>
          <p:nvPr/>
        </p:nvSpPr>
        <p:spPr>
          <a:xfrm>
            <a:off x="3275400" y="1527789"/>
            <a:ext cx="2593200" cy="33300"/>
          </a:xfrm>
          <a:prstGeom prst="rect">
            <a:avLst/>
          </a:prstGeom>
          <a:solidFill>
            <a:srgbClr val="B7E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FC3C8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503" name="Google Shape;503;p44"/>
          <p:cNvSpPr/>
          <p:nvPr/>
        </p:nvSpPr>
        <p:spPr>
          <a:xfrm>
            <a:off x="6037850" y="1527789"/>
            <a:ext cx="2593200" cy="33300"/>
          </a:xfrm>
          <a:prstGeom prst="rect">
            <a:avLst/>
          </a:prstGeom>
          <a:solidFill>
            <a:srgbClr val="B7E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FC3C8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504" name="Google Shape;504;p44"/>
          <p:cNvSpPr txBox="1"/>
          <p:nvPr>
            <p:ph idx="4" type="title"/>
          </p:nvPr>
        </p:nvSpPr>
        <p:spPr>
          <a:xfrm>
            <a:off x="518400" y="1710000"/>
            <a:ext cx="2593200" cy="1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900">
                <a:solidFill>
                  <a:srgbClr val="061B2B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5" name="Google Shape;505;p44"/>
          <p:cNvSpPr txBox="1"/>
          <p:nvPr>
            <p:ph idx="5" type="title"/>
          </p:nvPr>
        </p:nvSpPr>
        <p:spPr>
          <a:xfrm>
            <a:off x="3275400" y="1710000"/>
            <a:ext cx="2593200" cy="1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9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6" name="Google Shape;506;p44"/>
          <p:cNvSpPr txBox="1"/>
          <p:nvPr>
            <p:ph idx="6" type="title"/>
          </p:nvPr>
        </p:nvSpPr>
        <p:spPr>
          <a:xfrm>
            <a:off x="6032400" y="1710000"/>
            <a:ext cx="2593200" cy="1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9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7" name="Google Shape;507;p44"/>
          <p:cNvSpPr txBox="1"/>
          <p:nvPr>
            <p:ph idx="7" type="title"/>
          </p:nvPr>
        </p:nvSpPr>
        <p:spPr>
          <a:xfrm>
            <a:off x="518400" y="3261600"/>
            <a:ext cx="25932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8" name="Google Shape;508;p44"/>
          <p:cNvSpPr txBox="1"/>
          <p:nvPr>
            <p:ph idx="8" type="title"/>
          </p:nvPr>
        </p:nvSpPr>
        <p:spPr>
          <a:xfrm>
            <a:off x="3279600" y="3261450"/>
            <a:ext cx="25662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9" name="Google Shape;509;p44"/>
          <p:cNvSpPr txBox="1"/>
          <p:nvPr>
            <p:ph idx="9" type="title"/>
          </p:nvPr>
        </p:nvSpPr>
        <p:spPr>
          <a:xfrm>
            <a:off x="6040800" y="3261450"/>
            <a:ext cx="25662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0" name="Google Shape;510;p44"/>
          <p:cNvSpPr txBox="1"/>
          <p:nvPr>
            <p:ph idx="13" type="title"/>
          </p:nvPr>
        </p:nvSpPr>
        <p:spPr>
          <a:xfrm>
            <a:off x="3272675" y="3760500"/>
            <a:ext cx="25932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9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1" name="Google Shape;511;p44"/>
          <p:cNvSpPr/>
          <p:nvPr/>
        </p:nvSpPr>
        <p:spPr>
          <a:xfrm>
            <a:off x="512950" y="3598362"/>
            <a:ext cx="2593200" cy="33300"/>
          </a:xfrm>
          <a:prstGeom prst="rect">
            <a:avLst/>
          </a:prstGeom>
          <a:solidFill>
            <a:srgbClr val="B7E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61B2B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512" name="Google Shape;512;p44"/>
          <p:cNvSpPr txBox="1"/>
          <p:nvPr>
            <p:ph idx="14" type="title"/>
          </p:nvPr>
        </p:nvSpPr>
        <p:spPr>
          <a:xfrm>
            <a:off x="512950" y="3760500"/>
            <a:ext cx="25932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9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3" name="Google Shape;513;p44"/>
          <p:cNvSpPr txBox="1"/>
          <p:nvPr>
            <p:ph idx="15" type="title"/>
          </p:nvPr>
        </p:nvSpPr>
        <p:spPr>
          <a:xfrm>
            <a:off x="6032400" y="3760500"/>
            <a:ext cx="25932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9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4" name="Google Shape;514;p44"/>
          <p:cNvSpPr/>
          <p:nvPr/>
        </p:nvSpPr>
        <p:spPr>
          <a:xfrm>
            <a:off x="3275400" y="3598362"/>
            <a:ext cx="2593200" cy="33300"/>
          </a:xfrm>
          <a:prstGeom prst="rect">
            <a:avLst/>
          </a:prstGeom>
          <a:solidFill>
            <a:srgbClr val="B7E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61B2B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515" name="Google Shape;515;p44"/>
          <p:cNvSpPr/>
          <p:nvPr/>
        </p:nvSpPr>
        <p:spPr>
          <a:xfrm>
            <a:off x="6037850" y="3598362"/>
            <a:ext cx="2593200" cy="33300"/>
          </a:xfrm>
          <a:prstGeom prst="rect">
            <a:avLst/>
          </a:prstGeom>
          <a:solidFill>
            <a:srgbClr val="B7E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61B2B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516" name="Google Shape;516;p44"/>
          <p:cNvSpPr txBox="1"/>
          <p:nvPr>
            <p:ph idx="16"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7" name="Google Shape;517;p44"/>
          <p:cNvSpPr txBox="1"/>
          <p:nvPr>
            <p:ph idx="17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8" name="Google Shape;518;p44"/>
          <p:cNvSpPr txBox="1"/>
          <p:nvPr>
            <p:ph idx="18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g Cover">
  <p:cSld name="CUSTOM_2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5"/>
          <p:cNvSpPr txBox="1"/>
          <p:nvPr>
            <p:ph type="title"/>
          </p:nvPr>
        </p:nvSpPr>
        <p:spPr>
          <a:xfrm>
            <a:off x="518400" y="2228400"/>
            <a:ext cx="3967200" cy="17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missioner Light"/>
                <a:ea typeface="Commissioner Light"/>
                <a:cs typeface="Commissioner Light"/>
                <a:sym typeface="Commissioner Light"/>
              </a:defRPr>
            </a:lvl9pPr>
          </a:lstStyle>
          <a:p/>
        </p:txBody>
      </p:sp>
      <p:grpSp>
        <p:nvGrpSpPr>
          <p:cNvPr id="521" name="Google Shape;521;p45"/>
          <p:cNvGrpSpPr/>
          <p:nvPr/>
        </p:nvGrpSpPr>
        <p:grpSpPr>
          <a:xfrm rot="10800000">
            <a:off x="3288847" y="571424"/>
            <a:ext cx="5855145" cy="3513071"/>
            <a:chOff x="238125" y="705525"/>
            <a:chExt cx="7135200" cy="4281100"/>
          </a:xfrm>
        </p:grpSpPr>
        <p:sp>
          <p:nvSpPr>
            <p:cNvPr id="522" name="Google Shape;522;p45"/>
            <p:cNvSpPr/>
            <p:nvPr/>
          </p:nvSpPr>
          <p:spPr>
            <a:xfrm>
              <a:off x="5946275" y="3559575"/>
              <a:ext cx="1427050" cy="25"/>
            </a:xfrm>
            <a:custGeom>
              <a:rect b="b" l="l" r="r" t="t"/>
              <a:pathLst>
                <a:path extrusionOk="0" fill="none" h="1" w="57082">
                  <a:moveTo>
                    <a:pt x="57082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76200">
              <a:solidFill>
                <a:srgbClr val="B7EB00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45"/>
            <p:cNvSpPr/>
            <p:nvPr/>
          </p:nvSpPr>
          <p:spPr>
            <a:xfrm>
              <a:off x="1665150" y="705525"/>
              <a:ext cx="1427075" cy="25"/>
            </a:xfrm>
            <a:custGeom>
              <a:rect b="b" l="l" r="r" t="t"/>
              <a:pathLst>
                <a:path extrusionOk="0" fill="none" h="1" w="57083">
                  <a:moveTo>
                    <a:pt x="57082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76200">
              <a:solidFill>
                <a:srgbClr val="4A94FF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45"/>
            <p:cNvSpPr/>
            <p:nvPr/>
          </p:nvSpPr>
          <p:spPr>
            <a:xfrm>
              <a:off x="4519225" y="4986600"/>
              <a:ext cx="1427075" cy="25"/>
            </a:xfrm>
            <a:custGeom>
              <a:rect b="b" l="l" r="r" t="t"/>
              <a:pathLst>
                <a:path extrusionOk="0" fill="none" h="1" w="57083">
                  <a:moveTo>
                    <a:pt x="57082" y="1"/>
                  </a:moveTo>
                  <a:lnTo>
                    <a:pt x="28541" y="1"/>
                  </a:lnTo>
                  <a:lnTo>
                    <a:pt x="1" y="1"/>
                  </a:lnTo>
                </a:path>
              </a:pathLst>
            </a:custGeom>
            <a:noFill/>
            <a:ln cap="flat" cmpd="sng" w="76200">
              <a:solidFill>
                <a:srgbClr val="4A94FF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45"/>
            <p:cNvSpPr/>
            <p:nvPr/>
          </p:nvSpPr>
          <p:spPr>
            <a:xfrm>
              <a:off x="1665150" y="3559575"/>
              <a:ext cx="2854100" cy="25"/>
            </a:xfrm>
            <a:custGeom>
              <a:rect b="b" l="l" r="r" t="t"/>
              <a:pathLst>
                <a:path extrusionOk="0" fill="none" h="1" w="114164">
                  <a:moveTo>
                    <a:pt x="114164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76200">
              <a:solidFill>
                <a:srgbClr val="FF47E3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45"/>
            <p:cNvSpPr/>
            <p:nvPr/>
          </p:nvSpPr>
          <p:spPr>
            <a:xfrm>
              <a:off x="238125" y="2132550"/>
              <a:ext cx="1427050" cy="25"/>
            </a:xfrm>
            <a:custGeom>
              <a:rect b="b" l="l" r="r" t="t"/>
              <a:pathLst>
                <a:path extrusionOk="0" fill="none" h="1" w="57082">
                  <a:moveTo>
                    <a:pt x="57082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76200">
              <a:solidFill>
                <a:srgbClr val="B7EB00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7" name="Google Shape;527;p45"/>
          <p:cNvSpPr txBox="1"/>
          <p:nvPr>
            <p:ph idx="2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8" name="Google Shape;528;p45"/>
          <p:cNvSpPr txBox="1"/>
          <p:nvPr>
            <p:ph idx="3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 Subtitle + paragraph M">
  <p:cSld name="CUSTOM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 txBox="1"/>
          <p:nvPr>
            <p:ph type="title"/>
          </p:nvPr>
        </p:nvSpPr>
        <p:spPr>
          <a:xfrm>
            <a:off x="518400" y="1537200"/>
            <a:ext cx="74160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2000"/>
              <a:buNone/>
              <a:defRPr sz="20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" name="Google Shape;59;p17"/>
          <p:cNvSpPr txBox="1"/>
          <p:nvPr>
            <p:ph idx="2" type="title"/>
          </p:nvPr>
        </p:nvSpPr>
        <p:spPr>
          <a:xfrm>
            <a:off x="521100" y="2235600"/>
            <a:ext cx="7416000" cy="20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1000"/>
              <a:buNone/>
              <a:defRPr sz="10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7"/>
          <p:cNvSpPr txBox="1"/>
          <p:nvPr>
            <p:ph idx="3"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7"/>
          <p:cNvSpPr txBox="1"/>
          <p:nvPr>
            <p:ph idx="4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17"/>
          <p:cNvSpPr txBox="1"/>
          <p:nvPr>
            <p:ph idx="5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2">
  <p:cSld name="SECTION_HEADER_1">
    <p:bg>
      <p:bgPr>
        <a:solidFill>
          <a:srgbClr val="061B2B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cxnSp>
        <p:nvCxnSpPr>
          <p:cNvPr id="65" name="Google Shape;65;p18"/>
          <p:cNvCxnSpPr/>
          <p:nvPr/>
        </p:nvCxnSpPr>
        <p:spPr>
          <a:xfrm>
            <a:off x="4657738" y="2830575"/>
            <a:ext cx="4486200" cy="0"/>
          </a:xfrm>
          <a:prstGeom prst="straightConnector1">
            <a:avLst/>
          </a:prstGeom>
          <a:noFill/>
          <a:ln cap="flat" cmpd="sng" w="152400">
            <a:solidFill>
              <a:srgbClr val="FF47E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" name="Google Shape;66;p18"/>
          <p:cNvSpPr/>
          <p:nvPr/>
        </p:nvSpPr>
        <p:spPr>
          <a:xfrm>
            <a:off x="521937" y="4477556"/>
            <a:ext cx="1026583" cy="156372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grpSp>
        <p:nvGrpSpPr>
          <p:cNvPr id="67" name="Google Shape;67;p18"/>
          <p:cNvGrpSpPr/>
          <p:nvPr/>
        </p:nvGrpSpPr>
        <p:grpSpPr>
          <a:xfrm>
            <a:off x="8108779" y="533412"/>
            <a:ext cx="516381" cy="806848"/>
            <a:chOff x="2130375" y="238125"/>
            <a:chExt cx="3348775" cy="5232475"/>
          </a:xfrm>
        </p:grpSpPr>
        <p:sp>
          <p:nvSpPr>
            <p:cNvPr id="68" name="Google Shape;68;p18"/>
            <p:cNvSpPr/>
            <p:nvPr/>
          </p:nvSpPr>
          <p:spPr>
            <a:xfrm>
              <a:off x="5269825" y="3377600"/>
              <a:ext cx="209325" cy="1046525"/>
            </a:xfrm>
            <a:custGeom>
              <a:rect b="b" l="l" r="r" t="t"/>
              <a:pathLst>
                <a:path extrusionOk="0" h="41861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69" name="Google Shape;69;p18"/>
            <p:cNvSpPr/>
            <p:nvPr/>
          </p:nvSpPr>
          <p:spPr>
            <a:xfrm>
              <a:off x="4223350" y="2331100"/>
              <a:ext cx="209300" cy="3139500"/>
            </a:xfrm>
            <a:custGeom>
              <a:rect b="b" l="l" r="r" t="t"/>
              <a:pathLst>
                <a:path extrusionOk="0" h="125580" w="8372">
                  <a:moveTo>
                    <a:pt x="0" y="1"/>
                  </a:moveTo>
                  <a:lnTo>
                    <a:pt x="0" y="125580"/>
                  </a:lnTo>
                  <a:lnTo>
                    <a:pt x="8372" y="125580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70" name="Google Shape;70;p18"/>
            <p:cNvSpPr/>
            <p:nvPr/>
          </p:nvSpPr>
          <p:spPr>
            <a:xfrm>
              <a:off x="3176850" y="238125"/>
              <a:ext cx="209325" cy="3139500"/>
            </a:xfrm>
            <a:custGeom>
              <a:rect b="b" l="l" r="r" t="t"/>
              <a:pathLst>
                <a:path extrusionOk="0" h="125580" w="8373">
                  <a:moveTo>
                    <a:pt x="1" y="0"/>
                  </a:moveTo>
                  <a:lnTo>
                    <a:pt x="1" y="125579"/>
                  </a:lnTo>
                  <a:lnTo>
                    <a:pt x="8372" y="125579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71" name="Google Shape;71;p18"/>
            <p:cNvSpPr/>
            <p:nvPr/>
          </p:nvSpPr>
          <p:spPr>
            <a:xfrm>
              <a:off x="4223350" y="238125"/>
              <a:ext cx="209300" cy="1046500"/>
            </a:xfrm>
            <a:custGeom>
              <a:rect b="b" l="l" r="r" t="t"/>
              <a:pathLst>
                <a:path extrusionOk="0" h="41860" w="8372">
                  <a:moveTo>
                    <a:pt x="0" y="0"/>
                  </a:moveTo>
                  <a:lnTo>
                    <a:pt x="0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72" name="Google Shape;72;p18"/>
            <p:cNvSpPr/>
            <p:nvPr/>
          </p:nvSpPr>
          <p:spPr>
            <a:xfrm>
              <a:off x="2130375" y="1284600"/>
              <a:ext cx="209300" cy="1046525"/>
            </a:xfrm>
            <a:custGeom>
              <a:rect b="b" l="l" r="r" t="t"/>
              <a:pathLst>
                <a:path extrusionOk="0" h="41861" w="8372">
                  <a:moveTo>
                    <a:pt x="0" y="1"/>
                  </a:moveTo>
                  <a:lnTo>
                    <a:pt x="0" y="41861"/>
                  </a:lnTo>
                  <a:lnTo>
                    <a:pt x="8372" y="41861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73" name="Google Shape;73;p18"/>
            <p:cNvSpPr/>
            <p:nvPr/>
          </p:nvSpPr>
          <p:spPr>
            <a:xfrm>
              <a:off x="3176850" y="4424100"/>
              <a:ext cx="209325" cy="1046500"/>
            </a:xfrm>
            <a:custGeom>
              <a:rect b="b" l="l" r="r" t="t"/>
              <a:pathLst>
                <a:path extrusionOk="0" h="41860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</p:grpSp>
      <p:sp>
        <p:nvSpPr>
          <p:cNvPr id="74" name="Google Shape;74;p18"/>
          <p:cNvSpPr txBox="1"/>
          <p:nvPr>
            <p:ph type="title"/>
          </p:nvPr>
        </p:nvSpPr>
        <p:spPr>
          <a:xfrm>
            <a:off x="518400" y="2571750"/>
            <a:ext cx="39672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 Subtitle + paragraph L + Map">
  <p:cSld name="CUSTOM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/>
          <p:nvPr/>
        </p:nvSpPr>
        <p:spPr>
          <a:xfrm>
            <a:off x="4658400" y="0"/>
            <a:ext cx="4502100" cy="5169000"/>
          </a:xfrm>
          <a:prstGeom prst="rect">
            <a:avLst/>
          </a:prstGeom>
          <a:solidFill>
            <a:srgbClr val="061B2B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9"/>
          <p:cNvSpPr txBox="1"/>
          <p:nvPr>
            <p:ph type="title"/>
          </p:nvPr>
        </p:nvSpPr>
        <p:spPr>
          <a:xfrm>
            <a:off x="518400" y="342000"/>
            <a:ext cx="3276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8" name="Google Shape;78;p19"/>
          <p:cNvSpPr txBox="1"/>
          <p:nvPr>
            <p:ph idx="2" type="title"/>
          </p:nvPr>
        </p:nvSpPr>
        <p:spPr>
          <a:xfrm>
            <a:off x="518400" y="1537200"/>
            <a:ext cx="3276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11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9" name="Google Shape;79;p19"/>
          <p:cNvSpPr txBox="1"/>
          <p:nvPr>
            <p:ph idx="3" type="title"/>
          </p:nvPr>
        </p:nvSpPr>
        <p:spPr>
          <a:xfrm>
            <a:off x="518400" y="2228400"/>
            <a:ext cx="3276000" cy="20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1100"/>
              <a:buFont typeface="Commissioner Light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0" name="Google Shape;80;p19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chemeClr val="lt1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chemeClr val="lt1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81" name="Google Shape;81;p19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82" name="Google Shape;82;p19"/>
          <p:cNvSpPr/>
          <p:nvPr/>
        </p:nvSpPr>
        <p:spPr>
          <a:xfrm>
            <a:off x="6420839" y="1904680"/>
            <a:ext cx="1400" cy="33"/>
          </a:xfrm>
          <a:custGeom>
            <a:rect b="b" l="l" r="r" t="t"/>
            <a:pathLst>
              <a:path extrusionOk="0" fill="none" h="1" w="42">
                <a:moveTo>
                  <a:pt x="0" y="1"/>
                </a:moveTo>
                <a:lnTo>
                  <a:pt x="42" y="1"/>
                </a:ln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9"/>
          <p:cNvSpPr/>
          <p:nvPr/>
        </p:nvSpPr>
        <p:spPr>
          <a:xfrm>
            <a:off x="6420839" y="1904680"/>
            <a:ext cx="1400" cy="33"/>
          </a:xfrm>
          <a:custGeom>
            <a:rect b="b" l="l" r="r" t="t"/>
            <a:pathLst>
              <a:path extrusionOk="0" fill="none" h="1" w="42">
                <a:moveTo>
                  <a:pt x="0" y="1"/>
                </a:moveTo>
                <a:lnTo>
                  <a:pt x="42" y="1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9"/>
          <p:cNvSpPr/>
          <p:nvPr/>
        </p:nvSpPr>
        <p:spPr>
          <a:xfrm>
            <a:off x="6148041" y="1519621"/>
            <a:ext cx="734" cy="33"/>
          </a:xfrm>
          <a:custGeom>
            <a:rect b="b" l="l" r="r" t="t"/>
            <a:pathLst>
              <a:path extrusionOk="0" fill="none" h="1" w="22">
                <a:moveTo>
                  <a:pt x="1" y="0"/>
                </a:moveTo>
                <a:lnTo>
                  <a:pt x="22" y="0"/>
                </a:ln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9"/>
          <p:cNvSpPr/>
          <p:nvPr/>
        </p:nvSpPr>
        <p:spPr>
          <a:xfrm>
            <a:off x="6148041" y="1519621"/>
            <a:ext cx="734" cy="33"/>
          </a:xfrm>
          <a:custGeom>
            <a:rect b="b" l="l" r="r" t="t"/>
            <a:pathLst>
              <a:path extrusionOk="0" fill="none" h="1" w="22">
                <a:moveTo>
                  <a:pt x="1" y="0"/>
                </a:moveTo>
                <a:lnTo>
                  <a:pt x="22" y="0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9"/>
          <p:cNvSpPr/>
          <p:nvPr/>
        </p:nvSpPr>
        <p:spPr>
          <a:xfrm>
            <a:off x="7540506" y="2476049"/>
            <a:ext cx="154909" cy="161178"/>
          </a:xfrm>
          <a:custGeom>
            <a:rect b="b" l="l" r="r" t="t"/>
            <a:pathLst>
              <a:path extrusionOk="0" fill="none" h="4834" w="4646">
                <a:moveTo>
                  <a:pt x="1" y="4834"/>
                </a:moveTo>
                <a:cubicBezTo>
                  <a:pt x="168" y="4436"/>
                  <a:pt x="691" y="4436"/>
                  <a:pt x="942" y="4185"/>
                </a:cubicBezTo>
                <a:cubicBezTo>
                  <a:pt x="1214" y="3662"/>
                  <a:pt x="942" y="2867"/>
                  <a:pt x="942" y="2344"/>
                </a:cubicBezTo>
                <a:cubicBezTo>
                  <a:pt x="1214" y="1298"/>
                  <a:pt x="2511" y="1047"/>
                  <a:pt x="2783" y="0"/>
                </a:cubicBezTo>
                <a:cubicBezTo>
                  <a:pt x="3306" y="251"/>
                  <a:pt x="4081" y="251"/>
                  <a:pt x="4646" y="314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/>
          <p:nvPr/>
        </p:nvSpPr>
        <p:spPr>
          <a:xfrm>
            <a:off x="7432380" y="2789957"/>
            <a:ext cx="26541" cy="191219"/>
          </a:xfrm>
          <a:custGeom>
            <a:rect b="b" l="l" r="r" t="t"/>
            <a:pathLst>
              <a:path extrusionOk="0" fill="none" h="5735" w="796">
                <a:moveTo>
                  <a:pt x="733" y="5734"/>
                </a:moveTo>
                <a:cubicBezTo>
                  <a:pt x="0" y="4186"/>
                  <a:pt x="795" y="2344"/>
                  <a:pt x="0" y="775"/>
                </a:cubicBezTo>
                <a:cubicBezTo>
                  <a:pt x="0" y="524"/>
                  <a:pt x="272" y="252"/>
                  <a:pt x="293" y="1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/>
          <p:nvPr/>
        </p:nvSpPr>
        <p:spPr>
          <a:xfrm>
            <a:off x="7576081" y="3101798"/>
            <a:ext cx="175848" cy="37710"/>
          </a:xfrm>
          <a:custGeom>
            <a:rect b="b" l="l" r="r" t="t"/>
            <a:pathLst>
              <a:path extrusionOk="0" fill="none" h="1131" w="5274">
                <a:moveTo>
                  <a:pt x="5273" y="1"/>
                </a:moveTo>
                <a:cubicBezTo>
                  <a:pt x="4332" y="440"/>
                  <a:pt x="3286" y="398"/>
                  <a:pt x="2281" y="566"/>
                </a:cubicBezTo>
                <a:cubicBezTo>
                  <a:pt x="1423" y="691"/>
                  <a:pt x="733" y="1131"/>
                  <a:pt x="1" y="461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/>
          <p:nvPr/>
        </p:nvSpPr>
        <p:spPr>
          <a:xfrm>
            <a:off x="7909561" y="3120636"/>
            <a:ext cx="98394" cy="419315"/>
          </a:xfrm>
          <a:custGeom>
            <a:rect b="b" l="l" r="r" t="t"/>
            <a:pathLst>
              <a:path extrusionOk="0" fill="none" h="12576" w="2951">
                <a:moveTo>
                  <a:pt x="2239" y="12576"/>
                </a:moveTo>
                <a:cubicBezTo>
                  <a:pt x="1904" y="12053"/>
                  <a:pt x="1653" y="11530"/>
                  <a:pt x="1904" y="11007"/>
                </a:cubicBezTo>
                <a:cubicBezTo>
                  <a:pt x="2950" y="9437"/>
                  <a:pt x="2699" y="7596"/>
                  <a:pt x="2427" y="5776"/>
                </a:cubicBezTo>
                <a:cubicBezTo>
                  <a:pt x="1339" y="6131"/>
                  <a:pt x="2134" y="5985"/>
                  <a:pt x="2427" y="5776"/>
                </a:cubicBezTo>
                <a:cubicBezTo>
                  <a:pt x="1339" y="6131"/>
                  <a:pt x="314" y="3914"/>
                  <a:pt x="398" y="3056"/>
                </a:cubicBezTo>
                <a:cubicBezTo>
                  <a:pt x="481" y="2135"/>
                  <a:pt x="1130" y="587"/>
                  <a:pt x="0" y="1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9"/>
          <p:cNvSpPr/>
          <p:nvPr/>
        </p:nvSpPr>
        <p:spPr>
          <a:xfrm>
            <a:off x="8062330" y="3654329"/>
            <a:ext cx="323055" cy="232331"/>
          </a:xfrm>
          <a:custGeom>
            <a:rect b="b" l="l" r="r" t="t"/>
            <a:pathLst>
              <a:path extrusionOk="0" fill="none" h="6968" w="9689">
                <a:moveTo>
                  <a:pt x="9688" y="0"/>
                </a:moveTo>
                <a:cubicBezTo>
                  <a:pt x="8705" y="837"/>
                  <a:pt x="8454" y="2448"/>
                  <a:pt x="7658" y="3474"/>
                </a:cubicBezTo>
                <a:cubicBezTo>
                  <a:pt x="6884" y="4478"/>
                  <a:pt x="5880" y="5294"/>
                  <a:pt x="4729" y="5838"/>
                </a:cubicBezTo>
                <a:cubicBezTo>
                  <a:pt x="3725" y="6298"/>
                  <a:pt x="2239" y="6968"/>
                  <a:pt x="1444" y="5859"/>
                </a:cubicBezTo>
                <a:cubicBezTo>
                  <a:pt x="795" y="4959"/>
                  <a:pt x="775" y="3453"/>
                  <a:pt x="0" y="2700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9"/>
          <p:cNvSpPr/>
          <p:nvPr/>
        </p:nvSpPr>
        <p:spPr>
          <a:xfrm>
            <a:off x="8470428" y="3218326"/>
            <a:ext cx="43279" cy="285345"/>
          </a:xfrm>
          <a:custGeom>
            <a:rect b="b" l="l" r="r" t="t"/>
            <a:pathLst>
              <a:path extrusionOk="0" fill="none" h="8558" w="1298">
                <a:moveTo>
                  <a:pt x="1277" y="0"/>
                </a:moveTo>
                <a:cubicBezTo>
                  <a:pt x="1" y="2051"/>
                  <a:pt x="1047" y="4666"/>
                  <a:pt x="1298" y="7030"/>
                </a:cubicBezTo>
                <a:cubicBezTo>
                  <a:pt x="1298" y="7805"/>
                  <a:pt x="775" y="8077"/>
                  <a:pt x="252" y="8558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9"/>
          <p:cNvSpPr/>
          <p:nvPr/>
        </p:nvSpPr>
        <p:spPr>
          <a:xfrm>
            <a:off x="8613462" y="2924622"/>
            <a:ext cx="70486" cy="166079"/>
          </a:xfrm>
          <a:custGeom>
            <a:rect b="b" l="l" r="r" t="t"/>
            <a:pathLst>
              <a:path extrusionOk="0" fill="none" h="4981" w="2114">
                <a:moveTo>
                  <a:pt x="0" y="1067"/>
                </a:moveTo>
                <a:cubicBezTo>
                  <a:pt x="711" y="733"/>
                  <a:pt x="1779" y="0"/>
                  <a:pt x="1946" y="1360"/>
                </a:cubicBezTo>
                <a:cubicBezTo>
                  <a:pt x="2113" y="2532"/>
                  <a:pt x="921" y="4059"/>
                  <a:pt x="272" y="4980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9"/>
          <p:cNvSpPr/>
          <p:nvPr/>
        </p:nvSpPr>
        <p:spPr>
          <a:xfrm>
            <a:off x="8345564" y="2674863"/>
            <a:ext cx="92826" cy="180716"/>
          </a:xfrm>
          <a:custGeom>
            <a:rect b="b" l="l" r="r" t="t"/>
            <a:pathLst>
              <a:path extrusionOk="0" fill="none" h="5420" w="2784">
                <a:moveTo>
                  <a:pt x="0" y="1"/>
                </a:moveTo>
                <a:cubicBezTo>
                  <a:pt x="984" y="1758"/>
                  <a:pt x="1570" y="3767"/>
                  <a:pt x="2783" y="5420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9"/>
          <p:cNvSpPr/>
          <p:nvPr/>
        </p:nvSpPr>
        <p:spPr>
          <a:xfrm>
            <a:off x="8356034" y="2619750"/>
            <a:ext cx="67685" cy="108163"/>
          </a:xfrm>
          <a:custGeom>
            <a:rect b="b" l="l" r="r" t="t"/>
            <a:pathLst>
              <a:path extrusionOk="0" fill="none" h="3244" w="2030">
                <a:moveTo>
                  <a:pt x="2030" y="3244"/>
                </a:moveTo>
                <a:cubicBezTo>
                  <a:pt x="1046" y="2386"/>
                  <a:pt x="1214" y="628"/>
                  <a:pt x="0" y="1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9"/>
          <p:cNvSpPr/>
          <p:nvPr/>
        </p:nvSpPr>
        <p:spPr>
          <a:xfrm>
            <a:off x="8566017" y="2580674"/>
            <a:ext cx="248402" cy="330724"/>
          </a:xfrm>
          <a:custGeom>
            <a:rect b="b" l="l" r="r" t="t"/>
            <a:pathLst>
              <a:path extrusionOk="0" fill="none" h="9919" w="7450">
                <a:moveTo>
                  <a:pt x="7449" y="2554"/>
                </a:moveTo>
                <a:cubicBezTo>
                  <a:pt x="4980" y="2344"/>
                  <a:pt x="2888" y="1047"/>
                  <a:pt x="795" y="1"/>
                </a:cubicBezTo>
                <a:cubicBezTo>
                  <a:pt x="0" y="1298"/>
                  <a:pt x="1318" y="2093"/>
                  <a:pt x="2093" y="2867"/>
                </a:cubicBezTo>
                <a:cubicBezTo>
                  <a:pt x="2218" y="2721"/>
                  <a:pt x="2323" y="2595"/>
                  <a:pt x="2427" y="2428"/>
                </a:cubicBezTo>
                <a:cubicBezTo>
                  <a:pt x="2616" y="2805"/>
                  <a:pt x="2658" y="3244"/>
                  <a:pt x="2616" y="3663"/>
                </a:cubicBezTo>
                <a:cubicBezTo>
                  <a:pt x="3578" y="3642"/>
                  <a:pt x="4248" y="2826"/>
                  <a:pt x="4708" y="2093"/>
                </a:cubicBezTo>
                <a:cubicBezTo>
                  <a:pt x="6277" y="3265"/>
                  <a:pt x="7114" y="5295"/>
                  <a:pt x="6005" y="7073"/>
                </a:cubicBezTo>
                <a:cubicBezTo>
                  <a:pt x="5022" y="8642"/>
                  <a:pt x="3243" y="9207"/>
                  <a:pt x="1632" y="9919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9"/>
          <p:cNvSpPr/>
          <p:nvPr/>
        </p:nvSpPr>
        <p:spPr>
          <a:xfrm>
            <a:off x="8989451" y="2737645"/>
            <a:ext cx="114465" cy="150041"/>
          </a:xfrm>
          <a:custGeom>
            <a:rect b="b" l="l" r="r" t="t"/>
            <a:pathLst>
              <a:path extrusionOk="0" fill="none" h="4500" w="3433">
                <a:moveTo>
                  <a:pt x="3432" y="4499"/>
                </a:moveTo>
                <a:cubicBezTo>
                  <a:pt x="2512" y="3160"/>
                  <a:pt x="2051" y="1591"/>
                  <a:pt x="1173" y="252"/>
                </a:cubicBezTo>
                <a:cubicBezTo>
                  <a:pt x="1382" y="294"/>
                  <a:pt x="1549" y="461"/>
                  <a:pt x="1612" y="670"/>
                </a:cubicBezTo>
                <a:cubicBezTo>
                  <a:pt x="1298" y="566"/>
                  <a:pt x="1173" y="231"/>
                  <a:pt x="1424" y="1"/>
                </a:cubicBezTo>
                <a:cubicBezTo>
                  <a:pt x="1026" y="294"/>
                  <a:pt x="524" y="524"/>
                  <a:pt x="1" y="482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9"/>
          <p:cNvSpPr/>
          <p:nvPr/>
        </p:nvSpPr>
        <p:spPr>
          <a:xfrm>
            <a:off x="9022959" y="1261493"/>
            <a:ext cx="87924" cy="65618"/>
          </a:xfrm>
          <a:custGeom>
            <a:rect b="b" l="l" r="r" t="t"/>
            <a:pathLst>
              <a:path extrusionOk="0" fill="none" h="1968" w="2637">
                <a:moveTo>
                  <a:pt x="502" y="1967"/>
                </a:moveTo>
                <a:cubicBezTo>
                  <a:pt x="398" y="1821"/>
                  <a:pt x="251" y="1758"/>
                  <a:pt x="0" y="1821"/>
                </a:cubicBezTo>
                <a:cubicBezTo>
                  <a:pt x="481" y="963"/>
                  <a:pt x="1611" y="0"/>
                  <a:pt x="2637" y="523"/>
                </a:cubicBezTo>
                <a:cubicBezTo>
                  <a:pt x="2490" y="503"/>
                  <a:pt x="2323" y="482"/>
                  <a:pt x="2176" y="461"/>
                </a:cubicBezTo>
                <a:cubicBezTo>
                  <a:pt x="2323" y="482"/>
                  <a:pt x="2490" y="503"/>
                  <a:pt x="2637" y="523"/>
                </a:cubicBezTo>
                <a:cubicBezTo>
                  <a:pt x="2386" y="523"/>
                  <a:pt x="2469" y="440"/>
                  <a:pt x="2406" y="314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9"/>
          <p:cNvSpPr/>
          <p:nvPr/>
        </p:nvSpPr>
        <p:spPr>
          <a:xfrm>
            <a:off x="8897363" y="1327076"/>
            <a:ext cx="151442" cy="195354"/>
          </a:xfrm>
          <a:custGeom>
            <a:rect b="b" l="l" r="r" t="t"/>
            <a:pathLst>
              <a:path extrusionOk="0" fill="none" h="5859" w="4542">
                <a:moveTo>
                  <a:pt x="1" y="2030"/>
                </a:moveTo>
                <a:cubicBezTo>
                  <a:pt x="754" y="2511"/>
                  <a:pt x="1612" y="2825"/>
                  <a:pt x="2491" y="2971"/>
                </a:cubicBezTo>
                <a:cubicBezTo>
                  <a:pt x="2386" y="3013"/>
                  <a:pt x="2323" y="3034"/>
                  <a:pt x="2219" y="3055"/>
                </a:cubicBezTo>
                <a:cubicBezTo>
                  <a:pt x="2303" y="3034"/>
                  <a:pt x="2386" y="2992"/>
                  <a:pt x="2491" y="2971"/>
                </a:cubicBezTo>
                <a:cubicBezTo>
                  <a:pt x="2282" y="3578"/>
                  <a:pt x="2031" y="4394"/>
                  <a:pt x="2240" y="5022"/>
                </a:cubicBezTo>
                <a:cubicBezTo>
                  <a:pt x="2407" y="5503"/>
                  <a:pt x="2847" y="5859"/>
                  <a:pt x="3223" y="5315"/>
                </a:cubicBezTo>
                <a:cubicBezTo>
                  <a:pt x="3579" y="4813"/>
                  <a:pt x="3349" y="3327"/>
                  <a:pt x="2951" y="2888"/>
                </a:cubicBezTo>
                <a:cubicBezTo>
                  <a:pt x="2512" y="2427"/>
                  <a:pt x="712" y="2678"/>
                  <a:pt x="1089" y="1590"/>
                </a:cubicBezTo>
                <a:cubicBezTo>
                  <a:pt x="1298" y="921"/>
                  <a:pt x="2554" y="900"/>
                  <a:pt x="3119" y="1005"/>
                </a:cubicBezTo>
                <a:cubicBezTo>
                  <a:pt x="3014" y="963"/>
                  <a:pt x="2909" y="921"/>
                  <a:pt x="2805" y="900"/>
                </a:cubicBezTo>
                <a:cubicBezTo>
                  <a:pt x="3140" y="1151"/>
                  <a:pt x="3516" y="293"/>
                  <a:pt x="3704" y="670"/>
                </a:cubicBezTo>
                <a:cubicBezTo>
                  <a:pt x="3893" y="1025"/>
                  <a:pt x="3014" y="1172"/>
                  <a:pt x="3495" y="1297"/>
                </a:cubicBezTo>
                <a:cubicBezTo>
                  <a:pt x="4144" y="1465"/>
                  <a:pt x="4541" y="419"/>
                  <a:pt x="4269" y="0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9"/>
          <p:cNvSpPr/>
          <p:nvPr/>
        </p:nvSpPr>
        <p:spPr>
          <a:xfrm>
            <a:off x="8766931" y="1394025"/>
            <a:ext cx="157010" cy="280510"/>
          </a:xfrm>
          <a:custGeom>
            <a:rect b="b" l="l" r="r" t="t"/>
            <a:pathLst>
              <a:path extrusionOk="0" fill="none" h="8413" w="4709">
                <a:moveTo>
                  <a:pt x="1549" y="5127"/>
                </a:moveTo>
                <a:cubicBezTo>
                  <a:pt x="1277" y="5859"/>
                  <a:pt x="753" y="6466"/>
                  <a:pt x="0" y="6822"/>
                </a:cubicBezTo>
                <a:cubicBezTo>
                  <a:pt x="461" y="7784"/>
                  <a:pt x="753" y="6445"/>
                  <a:pt x="0" y="6822"/>
                </a:cubicBezTo>
                <a:cubicBezTo>
                  <a:pt x="1088" y="8412"/>
                  <a:pt x="4080" y="5441"/>
                  <a:pt x="3139" y="4206"/>
                </a:cubicBezTo>
                <a:cubicBezTo>
                  <a:pt x="3662" y="4730"/>
                  <a:pt x="3662" y="6027"/>
                  <a:pt x="4708" y="5504"/>
                </a:cubicBezTo>
                <a:lnTo>
                  <a:pt x="4708" y="4981"/>
                </a:lnTo>
                <a:cubicBezTo>
                  <a:pt x="4185" y="4206"/>
                  <a:pt x="2344" y="4458"/>
                  <a:pt x="2344" y="3160"/>
                </a:cubicBezTo>
                <a:cubicBezTo>
                  <a:pt x="2344" y="2365"/>
                  <a:pt x="2093" y="1319"/>
                  <a:pt x="2093" y="545"/>
                </a:cubicBezTo>
                <a:cubicBezTo>
                  <a:pt x="2093" y="545"/>
                  <a:pt x="2616" y="545"/>
                  <a:pt x="2616" y="796"/>
                </a:cubicBezTo>
                <a:cubicBezTo>
                  <a:pt x="2616" y="1068"/>
                  <a:pt x="2344" y="1068"/>
                  <a:pt x="2406" y="1256"/>
                </a:cubicBezTo>
                <a:cubicBezTo>
                  <a:pt x="2323" y="1026"/>
                  <a:pt x="2302" y="754"/>
                  <a:pt x="2365" y="524"/>
                </a:cubicBezTo>
                <a:cubicBezTo>
                  <a:pt x="2846" y="1047"/>
                  <a:pt x="2553" y="1738"/>
                  <a:pt x="3348" y="2051"/>
                </a:cubicBezTo>
                <a:cubicBezTo>
                  <a:pt x="3850" y="2261"/>
                  <a:pt x="4624" y="2261"/>
                  <a:pt x="4687" y="1570"/>
                </a:cubicBezTo>
                <a:cubicBezTo>
                  <a:pt x="4373" y="1612"/>
                  <a:pt x="3411" y="1947"/>
                  <a:pt x="3160" y="1633"/>
                </a:cubicBezTo>
                <a:cubicBezTo>
                  <a:pt x="3390" y="796"/>
                  <a:pt x="4164" y="1047"/>
                  <a:pt x="3913" y="1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/>
          <p:nvPr/>
        </p:nvSpPr>
        <p:spPr>
          <a:xfrm>
            <a:off x="8706217" y="1412162"/>
            <a:ext cx="132603" cy="152842"/>
          </a:xfrm>
          <a:custGeom>
            <a:rect b="b" l="l" r="r" t="t"/>
            <a:pathLst>
              <a:path extrusionOk="0" fill="none" h="4584" w="3977">
                <a:moveTo>
                  <a:pt x="1" y="3642"/>
                </a:moveTo>
                <a:cubicBezTo>
                  <a:pt x="545" y="3851"/>
                  <a:pt x="1089" y="4102"/>
                  <a:pt x="1654" y="4227"/>
                </a:cubicBezTo>
                <a:cubicBezTo>
                  <a:pt x="1549" y="4207"/>
                  <a:pt x="1486" y="4165"/>
                  <a:pt x="1382" y="4123"/>
                </a:cubicBezTo>
                <a:cubicBezTo>
                  <a:pt x="1466" y="4186"/>
                  <a:pt x="1549" y="4207"/>
                  <a:pt x="1654" y="4227"/>
                </a:cubicBezTo>
                <a:cubicBezTo>
                  <a:pt x="1549" y="3914"/>
                  <a:pt x="1549" y="3662"/>
                  <a:pt x="1549" y="3390"/>
                </a:cubicBezTo>
                <a:cubicBezTo>
                  <a:pt x="754" y="2867"/>
                  <a:pt x="754" y="2093"/>
                  <a:pt x="503" y="1298"/>
                </a:cubicBezTo>
                <a:cubicBezTo>
                  <a:pt x="608" y="1340"/>
                  <a:pt x="691" y="1319"/>
                  <a:pt x="775" y="1382"/>
                </a:cubicBezTo>
                <a:cubicBezTo>
                  <a:pt x="650" y="1382"/>
                  <a:pt x="670" y="1361"/>
                  <a:pt x="503" y="1298"/>
                </a:cubicBezTo>
                <a:lnTo>
                  <a:pt x="1026" y="1298"/>
                </a:lnTo>
                <a:cubicBezTo>
                  <a:pt x="1277" y="775"/>
                  <a:pt x="754" y="1"/>
                  <a:pt x="2323" y="1"/>
                </a:cubicBezTo>
                <a:cubicBezTo>
                  <a:pt x="3579" y="1047"/>
                  <a:pt x="3976" y="3077"/>
                  <a:pt x="3370" y="4583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9"/>
          <p:cNvSpPr/>
          <p:nvPr/>
        </p:nvSpPr>
        <p:spPr>
          <a:xfrm>
            <a:off x="8187193" y="1539826"/>
            <a:ext cx="369802" cy="180049"/>
          </a:xfrm>
          <a:custGeom>
            <a:rect b="b" l="l" r="r" t="t"/>
            <a:pathLst>
              <a:path extrusionOk="0" fill="none" h="5400" w="11091">
                <a:moveTo>
                  <a:pt x="587" y="1"/>
                </a:moveTo>
                <a:cubicBezTo>
                  <a:pt x="1403" y="984"/>
                  <a:pt x="2637" y="608"/>
                  <a:pt x="3662" y="1214"/>
                </a:cubicBezTo>
                <a:cubicBezTo>
                  <a:pt x="4457" y="1675"/>
                  <a:pt x="5022" y="2763"/>
                  <a:pt x="3893" y="3160"/>
                </a:cubicBezTo>
                <a:cubicBezTo>
                  <a:pt x="2993" y="3495"/>
                  <a:pt x="1549" y="3328"/>
                  <a:pt x="1214" y="2302"/>
                </a:cubicBezTo>
                <a:cubicBezTo>
                  <a:pt x="1110" y="1947"/>
                  <a:pt x="1089" y="1235"/>
                  <a:pt x="440" y="1445"/>
                </a:cubicBezTo>
                <a:cubicBezTo>
                  <a:pt x="1" y="1591"/>
                  <a:pt x="84" y="2093"/>
                  <a:pt x="252" y="2428"/>
                </a:cubicBezTo>
                <a:cubicBezTo>
                  <a:pt x="670" y="3223"/>
                  <a:pt x="1926" y="3600"/>
                  <a:pt x="1654" y="4688"/>
                </a:cubicBezTo>
                <a:cubicBezTo>
                  <a:pt x="1800" y="4646"/>
                  <a:pt x="1884" y="4625"/>
                  <a:pt x="2009" y="4562"/>
                </a:cubicBezTo>
                <a:cubicBezTo>
                  <a:pt x="1884" y="4583"/>
                  <a:pt x="1779" y="4646"/>
                  <a:pt x="1654" y="4688"/>
                </a:cubicBezTo>
                <a:cubicBezTo>
                  <a:pt x="2072" y="4897"/>
                  <a:pt x="2616" y="5399"/>
                  <a:pt x="3097" y="5253"/>
                </a:cubicBezTo>
                <a:cubicBezTo>
                  <a:pt x="3600" y="5106"/>
                  <a:pt x="3579" y="4604"/>
                  <a:pt x="3265" y="4269"/>
                </a:cubicBezTo>
                <a:cubicBezTo>
                  <a:pt x="3516" y="4332"/>
                  <a:pt x="3955" y="4625"/>
                  <a:pt x="4227" y="4520"/>
                </a:cubicBezTo>
                <a:cubicBezTo>
                  <a:pt x="4583" y="4374"/>
                  <a:pt x="4625" y="3955"/>
                  <a:pt x="4311" y="3746"/>
                </a:cubicBezTo>
                <a:cubicBezTo>
                  <a:pt x="4562" y="3558"/>
                  <a:pt x="4813" y="3328"/>
                  <a:pt x="5106" y="3202"/>
                </a:cubicBezTo>
                <a:cubicBezTo>
                  <a:pt x="6131" y="3223"/>
                  <a:pt x="6131" y="2177"/>
                  <a:pt x="6131" y="1403"/>
                </a:cubicBezTo>
                <a:lnTo>
                  <a:pt x="6654" y="1654"/>
                </a:lnTo>
                <a:cubicBezTo>
                  <a:pt x="6069" y="1758"/>
                  <a:pt x="6089" y="1026"/>
                  <a:pt x="6654" y="1654"/>
                </a:cubicBezTo>
                <a:cubicBezTo>
                  <a:pt x="6403" y="1926"/>
                  <a:pt x="6131" y="1926"/>
                  <a:pt x="6926" y="2700"/>
                </a:cubicBezTo>
                <a:cubicBezTo>
                  <a:pt x="7973" y="1654"/>
                  <a:pt x="8747" y="357"/>
                  <a:pt x="10358" y="85"/>
                </a:cubicBezTo>
                <a:cubicBezTo>
                  <a:pt x="10337" y="168"/>
                  <a:pt x="10295" y="231"/>
                  <a:pt x="10274" y="315"/>
                </a:cubicBezTo>
                <a:cubicBezTo>
                  <a:pt x="10295" y="231"/>
                  <a:pt x="10316" y="168"/>
                  <a:pt x="10358" y="85"/>
                </a:cubicBezTo>
                <a:cubicBezTo>
                  <a:pt x="10191" y="252"/>
                  <a:pt x="9605" y="922"/>
                  <a:pt x="9919" y="1131"/>
                </a:cubicBezTo>
                <a:cubicBezTo>
                  <a:pt x="10211" y="1361"/>
                  <a:pt x="10902" y="566"/>
                  <a:pt x="11090" y="440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9"/>
          <p:cNvSpPr/>
          <p:nvPr/>
        </p:nvSpPr>
        <p:spPr>
          <a:xfrm>
            <a:off x="7964674" y="1544727"/>
            <a:ext cx="53748" cy="37710"/>
          </a:xfrm>
          <a:custGeom>
            <a:rect b="b" l="l" r="r" t="t"/>
            <a:pathLst>
              <a:path extrusionOk="0" fill="none" h="1131" w="1612">
                <a:moveTo>
                  <a:pt x="523" y="1130"/>
                </a:moveTo>
                <a:cubicBezTo>
                  <a:pt x="377" y="1005"/>
                  <a:pt x="188" y="942"/>
                  <a:pt x="0" y="984"/>
                </a:cubicBezTo>
                <a:cubicBezTo>
                  <a:pt x="293" y="356"/>
                  <a:pt x="1004" y="189"/>
                  <a:pt x="1611" y="0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9"/>
          <p:cNvSpPr/>
          <p:nvPr/>
        </p:nvSpPr>
        <p:spPr>
          <a:xfrm>
            <a:off x="7924197" y="1583103"/>
            <a:ext cx="57249" cy="75354"/>
          </a:xfrm>
          <a:custGeom>
            <a:rect b="b" l="l" r="r" t="t"/>
            <a:pathLst>
              <a:path extrusionOk="0" fill="none" h="2260" w="1717">
                <a:moveTo>
                  <a:pt x="1" y="2260"/>
                </a:moveTo>
                <a:cubicBezTo>
                  <a:pt x="168" y="2155"/>
                  <a:pt x="335" y="2093"/>
                  <a:pt x="524" y="2072"/>
                </a:cubicBezTo>
                <a:cubicBezTo>
                  <a:pt x="147" y="1256"/>
                  <a:pt x="984" y="272"/>
                  <a:pt x="1716" y="0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7798634" y="1767947"/>
            <a:ext cx="124201" cy="150741"/>
          </a:xfrm>
          <a:custGeom>
            <a:rect b="b" l="l" r="r" t="t"/>
            <a:pathLst>
              <a:path extrusionOk="0" fill="none" h="4521" w="3725">
                <a:moveTo>
                  <a:pt x="3725" y="4479"/>
                </a:moveTo>
                <a:cubicBezTo>
                  <a:pt x="3536" y="3725"/>
                  <a:pt x="3181" y="2867"/>
                  <a:pt x="2365" y="2658"/>
                </a:cubicBezTo>
                <a:cubicBezTo>
                  <a:pt x="2302" y="2888"/>
                  <a:pt x="2386" y="3119"/>
                  <a:pt x="2637" y="3160"/>
                </a:cubicBezTo>
                <a:cubicBezTo>
                  <a:pt x="2323" y="3600"/>
                  <a:pt x="1298" y="4520"/>
                  <a:pt x="733" y="3955"/>
                </a:cubicBezTo>
                <a:cubicBezTo>
                  <a:pt x="461" y="3683"/>
                  <a:pt x="837" y="2428"/>
                  <a:pt x="293" y="2616"/>
                </a:cubicBezTo>
                <a:cubicBezTo>
                  <a:pt x="440" y="1884"/>
                  <a:pt x="0" y="712"/>
                  <a:pt x="858" y="294"/>
                </a:cubicBezTo>
                <a:cubicBezTo>
                  <a:pt x="754" y="357"/>
                  <a:pt x="670" y="419"/>
                  <a:pt x="565" y="482"/>
                </a:cubicBezTo>
                <a:cubicBezTo>
                  <a:pt x="670" y="419"/>
                  <a:pt x="754" y="357"/>
                  <a:pt x="858" y="294"/>
                </a:cubicBezTo>
                <a:cubicBezTo>
                  <a:pt x="544" y="419"/>
                  <a:pt x="356" y="294"/>
                  <a:pt x="586" y="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7945136" y="1726804"/>
            <a:ext cx="99094" cy="246301"/>
          </a:xfrm>
          <a:custGeom>
            <a:rect b="b" l="l" r="r" t="t"/>
            <a:pathLst>
              <a:path extrusionOk="0" fill="none" h="7387" w="2972">
                <a:moveTo>
                  <a:pt x="2971" y="0"/>
                </a:moveTo>
                <a:cubicBezTo>
                  <a:pt x="2427" y="314"/>
                  <a:pt x="1695" y="607"/>
                  <a:pt x="1465" y="1235"/>
                </a:cubicBezTo>
                <a:cubicBezTo>
                  <a:pt x="1193" y="1946"/>
                  <a:pt x="1653" y="2051"/>
                  <a:pt x="1946" y="2553"/>
                </a:cubicBezTo>
                <a:cubicBezTo>
                  <a:pt x="2365" y="3223"/>
                  <a:pt x="1946" y="3244"/>
                  <a:pt x="1486" y="3516"/>
                </a:cubicBezTo>
                <a:cubicBezTo>
                  <a:pt x="712" y="3976"/>
                  <a:pt x="1297" y="4164"/>
                  <a:pt x="1883" y="4143"/>
                </a:cubicBezTo>
                <a:cubicBezTo>
                  <a:pt x="1800" y="4206"/>
                  <a:pt x="1716" y="4269"/>
                  <a:pt x="1611" y="4332"/>
                </a:cubicBezTo>
                <a:cubicBezTo>
                  <a:pt x="1716" y="4248"/>
                  <a:pt x="1800" y="4206"/>
                  <a:pt x="1883" y="4143"/>
                </a:cubicBezTo>
                <a:cubicBezTo>
                  <a:pt x="1172" y="5148"/>
                  <a:pt x="1025" y="6612"/>
                  <a:pt x="0" y="7386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9"/>
          <p:cNvSpPr/>
          <p:nvPr/>
        </p:nvSpPr>
        <p:spPr>
          <a:xfrm>
            <a:off x="7981411" y="1789586"/>
            <a:ext cx="200955" cy="215593"/>
          </a:xfrm>
          <a:custGeom>
            <a:rect b="b" l="l" r="r" t="t"/>
            <a:pathLst>
              <a:path extrusionOk="0" fill="none" h="6466" w="6027">
                <a:moveTo>
                  <a:pt x="0" y="6445"/>
                </a:moveTo>
                <a:cubicBezTo>
                  <a:pt x="607" y="6340"/>
                  <a:pt x="1235" y="6299"/>
                  <a:pt x="1842" y="6466"/>
                </a:cubicBezTo>
                <a:cubicBezTo>
                  <a:pt x="1862" y="6236"/>
                  <a:pt x="1758" y="6047"/>
                  <a:pt x="1590" y="5943"/>
                </a:cubicBezTo>
                <a:cubicBezTo>
                  <a:pt x="1653" y="5901"/>
                  <a:pt x="1737" y="5880"/>
                  <a:pt x="1800" y="5859"/>
                </a:cubicBezTo>
                <a:cubicBezTo>
                  <a:pt x="1737" y="5901"/>
                  <a:pt x="1653" y="5922"/>
                  <a:pt x="1590" y="5943"/>
                </a:cubicBezTo>
                <a:cubicBezTo>
                  <a:pt x="1862" y="5315"/>
                  <a:pt x="2386" y="2762"/>
                  <a:pt x="3411" y="4102"/>
                </a:cubicBezTo>
                <a:cubicBezTo>
                  <a:pt x="3118" y="3160"/>
                  <a:pt x="3599" y="2386"/>
                  <a:pt x="4457" y="1988"/>
                </a:cubicBezTo>
                <a:cubicBezTo>
                  <a:pt x="4855" y="1821"/>
                  <a:pt x="6026" y="1695"/>
                  <a:pt x="5880" y="1047"/>
                </a:cubicBezTo>
                <a:cubicBezTo>
                  <a:pt x="5650" y="1"/>
                  <a:pt x="2741" y="1444"/>
                  <a:pt x="1988" y="565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9"/>
          <p:cNvSpPr/>
          <p:nvPr/>
        </p:nvSpPr>
        <p:spPr>
          <a:xfrm>
            <a:off x="7563545" y="2135601"/>
            <a:ext cx="295815" cy="339793"/>
          </a:xfrm>
          <a:custGeom>
            <a:rect b="b" l="l" r="r" t="t"/>
            <a:pathLst>
              <a:path extrusionOk="0" fill="none" h="10191" w="8872">
                <a:moveTo>
                  <a:pt x="8872" y="4227"/>
                </a:moveTo>
                <a:cubicBezTo>
                  <a:pt x="8014" y="4039"/>
                  <a:pt x="7030" y="4478"/>
                  <a:pt x="6382" y="5022"/>
                </a:cubicBezTo>
                <a:cubicBezTo>
                  <a:pt x="6444" y="4939"/>
                  <a:pt x="6528" y="4855"/>
                  <a:pt x="6591" y="4771"/>
                </a:cubicBezTo>
                <a:cubicBezTo>
                  <a:pt x="6528" y="4813"/>
                  <a:pt x="6403" y="4960"/>
                  <a:pt x="6361" y="5022"/>
                </a:cubicBezTo>
                <a:cubicBezTo>
                  <a:pt x="6277" y="5232"/>
                  <a:pt x="6277" y="5483"/>
                  <a:pt x="6277" y="5755"/>
                </a:cubicBezTo>
                <a:cubicBezTo>
                  <a:pt x="4959" y="7052"/>
                  <a:pt x="5231" y="9144"/>
                  <a:pt x="3662" y="9939"/>
                </a:cubicBezTo>
                <a:cubicBezTo>
                  <a:pt x="2867" y="10190"/>
                  <a:pt x="1820" y="9939"/>
                  <a:pt x="1046" y="9416"/>
                </a:cubicBezTo>
                <a:cubicBezTo>
                  <a:pt x="0" y="8370"/>
                  <a:pt x="251" y="7052"/>
                  <a:pt x="523" y="5755"/>
                </a:cubicBezTo>
                <a:cubicBezTo>
                  <a:pt x="523" y="5483"/>
                  <a:pt x="251" y="5232"/>
                  <a:pt x="251" y="4960"/>
                </a:cubicBezTo>
                <a:cubicBezTo>
                  <a:pt x="502" y="5064"/>
                  <a:pt x="628" y="5294"/>
                  <a:pt x="586" y="5566"/>
                </a:cubicBezTo>
                <a:cubicBezTo>
                  <a:pt x="439" y="5399"/>
                  <a:pt x="314" y="5190"/>
                  <a:pt x="251" y="4960"/>
                </a:cubicBezTo>
                <a:cubicBezTo>
                  <a:pt x="1611" y="5001"/>
                  <a:pt x="3557" y="5671"/>
                  <a:pt x="4352" y="4123"/>
                </a:cubicBezTo>
                <a:cubicBezTo>
                  <a:pt x="5022" y="2825"/>
                  <a:pt x="3975" y="1256"/>
                  <a:pt x="2615" y="1047"/>
                </a:cubicBezTo>
                <a:cubicBezTo>
                  <a:pt x="3076" y="649"/>
                  <a:pt x="3201" y="1403"/>
                  <a:pt x="2615" y="1047"/>
                </a:cubicBezTo>
                <a:cubicBezTo>
                  <a:pt x="3118" y="879"/>
                  <a:pt x="3934" y="670"/>
                  <a:pt x="3913" y="1"/>
                </a:cubicBezTo>
                <a:cubicBezTo>
                  <a:pt x="4206" y="210"/>
                  <a:pt x="4582" y="273"/>
                  <a:pt x="4917" y="168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9"/>
          <p:cNvSpPr/>
          <p:nvPr/>
        </p:nvSpPr>
        <p:spPr>
          <a:xfrm>
            <a:off x="8198363" y="2438373"/>
            <a:ext cx="101194" cy="19572"/>
          </a:xfrm>
          <a:custGeom>
            <a:rect b="b" l="l" r="r" t="t"/>
            <a:pathLst>
              <a:path extrusionOk="0" fill="none" h="587" w="3035">
                <a:moveTo>
                  <a:pt x="3034" y="0"/>
                </a:moveTo>
                <a:cubicBezTo>
                  <a:pt x="2051" y="272"/>
                  <a:pt x="942" y="586"/>
                  <a:pt x="0" y="0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9"/>
          <p:cNvSpPr/>
          <p:nvPr/>
        </p:nvSpPr>
        <p:spPr>
          <a:xfrm>
            <a:off x="7693976" y="2406299"/>
            <a:ext cx="632807" cy="200255"/>
          </a:xfrm>
          <a:custGeom>
            <a:rect b="b" l="l" r="r" t="t"/>
            <a:pathLst>
              <a:path extrusionOk="0" fill="none" h="6006" w="18979">
                <a:moveTo>
                  <a:pt x="1" y="2406"/>
                </a:moveTo>
                <a:cubicBezTo>
                  <a:pt x="524" y="1820"/>
                  <a:pt x="1047" y="1820"/>
                  <a:pt x="1842" y="1569"/>
                </a:cubicBezTo>
                <a:cubicBezTo>
                  <a:pt x="2093" y="1569"/>
                  <a:pt x="2365" y="1046"/>
                  <a:pt x="2616" y="1046"/>
                </a:cubicBezTo>
                <a:cubicBezTo>
                  <a:pt x="3662" y="774"/>
                  <a:pt x="4981" y="0"/>
                  <a:pt x="6027" y="1046"/>
                </a:cubicBezTo>
                <a:cubicBezTo>
                  <a:pt x="7324" y="2615"/>
                  <a:pt x="7847" y="5231"/>
                  <a:pt x="10463" y="4959"/>
                </a:cubicBezTo>
                <a:cubicBezTo>
                  <a:pt x="11509" y="4959"/>
                  <a:pt x="12032" y="3913"/>
                  <a:pt x="13078" y="3913"/>
                </a:cubicBezTo>
                <a:cubicBezTo>
                  <a:pt x="15170" y="3913"/>
                  <a:pt x="18058" y="6005"/>
                  <a:pt x="18978" y="3118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9"/>
          <p:cNvSpPr/>
          <p:nvPr/>
        </p:nvSpPr>
        <p:spPr>
          <a:xfrm>
            <a:off x="7280311" y="1091953"/>
            <a:ext cx="103962" cy="27241"/>
          </a:xfrm>
          <a:custGeom>
            <a:rect b="b" l="l" r="r" t="t"/>
            <a:pathLst>
              <a:path extrusionOk="0" fill="none" h="817" w="3118">
                <a:moveTo>
                  <a:pt x="3118" y="1"/>
                </a:moveTo>
                <a:cubicBezTo>
                  <a:pt x="2051" y="168"/>
                  <a:pt x="942" y="231"/>
                  <a:pt x="0" y="817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9"/>
          <p:cNvSpPr/>
          <p:nvPr/>
        </p:nvSpPr>
        <p:spPr>
          <a:xfrm>
            <a:off x="7297748" y="1108023"/>
            <a:ext cx="106062" cy="46079"/>
          </a:xfrm>
          <a:custGeom>
            <a:rect b="b" l="l" r="r" t="t"/>
            <a:pathLst>
              <a:path extrusionOk="0" fill="none" h="1382" w="3181">
                <a:moveTo>
                  <a:pt x="1611" y="753"/>
                </a:moveTo>
                <a:cubicBezTo>
                  <a:pt x="1025" y="753"/>
                  <a:pt x="502" y="1067"/>
                  <a:pt x="0" y="1381"/>
                </a:cubicBezTo>
                <a:cubicBezTo>
                  <a:pt x="440" y="0"/>
                  <a:pt x="2072" y="272"/>
                  <a:pt x="3181" y="188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9"/>
          <p:cNvSpPr/>
          <p:nvPr/>
        </p:nvSpPr>
        <p:spPr>
          <a:xfrm>
            <a:off x="7426112" y="1124061"/>
            <a:ext cx="32809" cy="20972"/>
          </a:xfrm>
          <a:custGeom>
            <a:rect b="b" l="l" r="r" t="t"/>
            <a:pathLst>
              <a:path extrusionOk="0" fill="none" h="629" w="984">
                <a:moveTo>
                  <a:pt x="732" y="628"/>
                </a:moveTo>
                <a:cubicBezTo>
                  <a:pt x="816" y="586"/>
                  <a:pt x="900" y="544"/>
                  <a:pt x="983" y="523"/>
                </a:cubicBezTo>
                <a:lnTo>
                  <a:pt x="460" y="0"/>
                </a:lnTo>
                <a:cubicBezTo>
                  <a:pt x="335" y="168"/>
                  <a:pt x="188" y="314"/>
                  <a:pt x="0" y="440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9"/>
          <p:cNvSpPr/>
          <p:nvPr/>
        </p:nvSpPr>
        <p:spPr>
          <a:xfrm>
            <a:off x="7505631" y="1144299"/>
            <a:ext cx="75387" cy="25140"/>
          </a:xfrm>
          <a:custGeom>
            <a:rect b="b" l="l" r="r" t="t"/>
            <a:pathLst>
              <a:path extrusionOk="0" fill="none" h="754" w="2261">
                <a:moveTo>
                  <a:pt x="1193" y="753"/>
                </a:moveTo>
                <a:cubicBezTo>
                  <a:pt x="1549" y="565"/>
                  <a:pt x="1904" y="398"/>
                  <a:pt x="2260" y="188"/>
                </a:cubicBezTo>
                <a:cubicBezTo>
                  <a:pt x="1507" y="0"/>
                  <a:pt x="733" y="105"/>
                  <a:pt x="0" y="209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9"/>
          <p:cNvSpPr/>
          <p:nvPr/>
        </p:nvSpPr>
        <p:spPr>
          <a:xfrm>
            <a:off x="7437948" y="1290100"/>
            <a:ext cx="77488" cy="115832"/>
          </a:xfrm>
          <a:custGeom>
            <a:rect b="b" l="l" r="r" t="t"/>
            <a:pathLst>
              <a:path extrusionOk="0" fill="none" h="3474" w="2324">
                <a:moveTo>
                  <a:pt x="398" y="3411"/>
                </a:moveTo>
                <a:cubicBezTo>
                  <a:pt x="649" y="3474"/>
                  <a:pt x="900" y="3453"/>
                  <a:pt x="1152" y="3390"/>
                </a:cubicBezTo>
                <a:cubicBezTo>
                  <a:pt x="921" y="2846"/>
                  <a:pt x="22" y="3264"/>
                  <a:pt x="336" y="2344"/>
                </a:cubicBezTo>
                <a:cubicBezTo>
                  <a:pt x="628" y="2344"/>
                  <a:pt x="1152" y="2344"/>
                  <a:pt x="880" y="1821"/>
                </a:cubicBezTo>
                <a:cubicBezTo>
                  <a:pt x="628" y="1569"/>
                  <a:pt x="356" y="1297"/>
                  <a:pt x="1" y="963"/>
                </a:cubicBezTo>
                <a:cubicBezTo>
                  <a:pt x="147" y="1005"/>
                  <a:pt x="294" y="942"/>
                  <a:pt x="440" y="984"/>
                </a:cubicBezTo>
                <a:cubicBezTo>
                  <a:pt x="315" y="419"/>
                  <a:pt x="1486" y="1214"/>
                  <a:pt x="1758" y="1067"/>
                </a:cubicBezTo>
                <a:cubicBezTo>
                  <a:pt x="2323" y="753"/>
                  <a:pt x="817" y="398"/>
                  <a:pt x="796" y="0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9"/>
          <p:cNvSpPr/>
          <p:nvPr/>
        </p:nvSpPr>
        <p:spPr>
          <a:xfrm>
            <a:off x="6932895" y="1637516"/>
            <a:ext cx="300716" cy="229563"/>
          </a:xfrm>
          <a:custGeom>
            <a:rect b="b" l="l" r="r" t="t"/>
            <a:pathLst>
              <a:path extrusionOk="0" fill="none" h="6885" w="9019">
                <a:moveTo>
                  <a:pt x="774" y="0"/>
                </a:moveTo>
                <a:cubicBezTo>
                  <a:pt x="335" y="879"/>
                  <a:pt x="0" y="1737"/>
                  <a:pt x="858" y="2385"/>
                </a:cubicBezTo>
                <a:cubicBezTo>
                  <a:pt x="419" y="2637"/>
                  <a:pt x="419" y="1904"/>
                  <a:pt x="858" y="2385"/>
                </a:cubicBezTo>
                <a:cubicBezTo>
                  <a:pt x="84" y="2888"/>
                  <a:pt x="126" y="3746"/>
                  <a:pt x="795" y="4331"/>
                </a:cubicBezTo>
                <a:cubicBezTo>
                  <a:pt x="858" y="4248"/>
                  <a:pt x="963" y="4164"/>
                  <a:pt x="1004" y="4059"/>
                </a:cubicBezTo>
                <a:cubicBezTo>
                  <a:pt x="251" y="4980"/>
                  <a:pt x="2218" y="6214"/>
                  <a:pt x="2678" y="5524"/>
                </a:cubicBezTo>
                <a:cubicBezTo>
                  <a:pt x="3285" y="5859"/>
                  <a:pt x="3160" y="6884"/>
                  <a:pt x="3996" y="6842"/>
                </a:cubicBezTo>
                <a:cubicBezTo>
                  <a:pt x="3829" y="6759"/>
                  <a:pt x="3745" y="6759"/>
                  <a:pt x="3578" y="6759"/>
                </a:cubicBezTo>
                <a:cubicBezTo>
                  <a:pt x="3745" y="6863"/>
                  <a:pt x="3787" y="6863"/>
                  <a:pt x="3996" y="6842"/>
                </a:cubicBezTo>
                <a:cubicBezTo>
                  <a:pt x="3473" y="6319"/>
                  <a:pt x="3996" y="5524"/>
                  <a:pt x="4520" y="5001"/>
                </a:cubicBezTo>
                <a:lnTo>
                  <a:pt x="4520" y="4478"/>
                </a:lnTo>
                <a:cubicBezTo>
                  <a:pt x="4771" y="3704"/>
                  <a:pt x="5817" y="3181"/>
                  <a:pt x="5566" y="2134"/>
                </a:cubicBezTo>
                <a:cubicBezTo>
                  <a:pt x="5942" y="2072"/>
                  <a:pt x="5817" y="3076"/>
                  <a:pt x="5566" y="2134"/>
                </a:cubicBezTo>
                <a:cubicBezTo>
                  <a:pt x="5942" y="2072"/>
                  <a:pt x="6549" y="1904"/>
                  <a:pt x="6821" y="1611"/>
                </a:cubicBezTo>
                <a:cubicBezTo>
                  <a:pt x="7135" y="1256"/>
                  <a:pt x="6989" y="753"/>
                  <a:pt x="7658" y="816"/>
                </a:cubicBezTo>
                <a:cubicBezTo>
                  <a:pt x="7553" y="900"/>
                  <a:pt x="7491" y="1005"/>
                  <a:pt x="7386" y="1088"/>
                </a:cubicBezTo>
                <a:cubicBezTo>
                  <a:pt x="7972" y="1109"/>
                  <a:pt x="8830" y="1088"/>
                  <a:pt x="9018" y="419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9"/>
          <p:cNvSpPr/>
          <p:nvPr/>
        </p:nvSpPr>
        <p:spPr>
          <a:xfrm>
            <a:off x="6736848" y="1147766"/>
            <a:ext cx="184217" cy="249102"/>
          </a:xfrm>
          <a:custGeom>
            <a:rect b="b" l="l" r="r" t="t"/>
            <a:pathLst>
              <a:path extrusionOk="0" fill="none" h="7471" w="5525">
                <a:moveTo>
                  <a:pt x="3014" y="1"/>
                </a:moveTo>
                <a:cubicBezTo>
                  <a:pt x="2888" y="147"/>
                  <a:pt x="2721" y="273"/>
                  <a:pt x="2553" y="336"/>
                </a:cubicBezTo>
                <a:cubicBezTo>
                  <a:pt x="4060" y="1507"/>
                  <a:pt x="1214" y="1549"/>
                  <a:pt x="524" y="1968"/>
                </a:cubicBezTo>
                <a:cubicBezTo>
                  <a:pt x="63" y="2240"/>
                  <a:pt x="1" y="2658"/>
                  <a:pt x="524" y="2930"/>
                </a:cubicBezTo>
                <a:cubicBezTo>
                  <a:pt x="942" y="3139"/>
                  <a:pt x="1591" y="2972"/>
                  <a:pt x="2030" y="2951"/>
                </a:cubicBezTo>
                <a:cubicBezTo>
                  <a:pt x="1737" y="3181"/>
                  <a:pt x="1340" y="3223"/>
                  <a:pt x="984" y="3223"/>
                </a:cubicBezTo>
                <a:cubicBezTo>
                  <a:pt x="1277" y="3809"/>
                  <a:pt x="1089" y="3767"/>
                  <a:pt x="879" y="4374"/>
                </a:cubicBezTo>
                <a:cubicBezTo>
                  <a:pt x="691" y="4897"/>
                  <a:pt x="837" y="5211"/>
                  <a:pt x="1444" y="5315"/>
                </a:cubicBezTo>
                <a:cubicBezTo>
                  <a:pt x="1151" y="5357"/>
                  <a:pt x="1716" y="5315"/>
                  <a:pt x="1863" y="5274"/>
                </a:cubicBezTo>
                <a:cubicBezTo>
                  <a:pt x="2553" y="5315"/>
                  <a:pt x="2825" y="4269"/>
                  <a:pt x="3871" y="5043"/>
                </a:cubicBezTo>
                <a:cubicBezTo>
                  <a:pt x="4646" y="5566"/>
                  <a:pt x="5169" y="6362"/>
                  <a:pt x="5524" y="7471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5460911" y="1519621"/>
            <a:ext cx="52348" cy="16771"/>
          </a:xfrm>
          <a:custGeom>
            <a:rect b="b" l="l" r="r" t="t"/>
            <a:pathLst>
              <a:path extrusionOk="0" fill="none" h="503" w="1570">
                <a:moveTo>
                  <a:pt x="0" y="0"/>
                </a:moveTo>
                <a:cubicBezTo>
                  <a:pt x="523" y="188"/>
                  <a:pt x="1046" y="377"/>
                  <a:pt x="1570" y="502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9"/>
          <p:cNvSpPr/>
          <p:nvPr/>
        </p:nvSpPr>
        <p:spPr>
          <a:xfrm>
            <a:off x="5187074" y="2032555"/>
            <a:ext cx="68467" cy="8514"/>
          </a:xfrm>
          <a:custGeom>
            <a:rect b="b" l="l" r="r" t="t"/>
            <a:pathLst>
              <a:path extrusionOk="0" fill="none" h="315" w="2533">
                <a:moveTo>
                  <a:pt x="1" y="1"/>
                </a:moveTo>
                <a:cubicBezTo>
                  <a:pt x="838" y="106"/>
                  <a:pt x="1675" y="273"/>
                  <a:pt x="2532" y="315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9"/>
          <p:cNvSpPr/>
          <p:nvPr/>
        </p:nvSpPr>
        <p:spPr>
          <a:xfrm>
            <a:off x="4812134" y="2112883"/>
            <a:ext cx="131798" cy="248865"/>
          </a:xfrm>
          <a:custGeom>
            <a:rect b="b" l="l" r="r" t="t"/>
            <a:pathLst>
              <a:path extrusionOk="0" fill="none" h="9207" w="4876">
                <a:moveTo>
                  <a:pt x="2825" y="9186"/>
                </a:moveTo>
                <a:cubicBezTo>
                  <a:pt x="2637" y="8621"/>
                  <a:pt x="2134" y="9186"/>
                  <a:pt x="1800" y="9186"/>
                </a:cubicBezTo>
                <a:cubicBezTo>
                  <a:pt x="1381" y="9207"/>
                  <a:pt x="879" y="8746"/>
                  <a:pt x="1444" y="8474"/>
                </a:cubicBezTo>
                <a:cubicBezTo>
                  <a:pt x="1381" y="8746"/>
                  <a:pt x="1967" y="8935"/>
                  <a:pt x="1716" y="8349"/>
                </a:cubicBezTo>
                <a:cubicBezTo>
                  <a:pt x="1570" y="7951"/>
                  <a:pt x="1026" y="7784"/>
                  <a:pt x="837" y="7449"/>
                </a:cubicBezTo>
                <a:cubicBezTo>
                  <a:pt x="0" y="6068"/>
                  <a:pt x="2804" y="5064"/>
                  <a:pt x="3767" y="5126"/>
                </a:cubicBezTo>
                <a:cubicBezTo>
                  <a:pt x="3662" y="5147"/>
                  <a:pt x="3536" y="5168"/>
                  <a:pt x="3432" y="5189"/>
                </a:cubicBezTo>
                <a:cubicBezTo>
                  <a:pt x="3746" y="6256"/>
                  <a:pt x="4687" y="3473"/>
                  <a:pt x="4750" y="3390"/>
                </a:cubicBezTo>
                <a:cubicBezTo>
                  <a:pt x="4290" y="3369"/>
                  <a:pt x="4018" y="3787"/>
                  <a:pt x="3599" y="3913"/>
                </a:cubicBezTo>
                <a:cubicBezTo>
                  <a:pt x="3264" y="4017"/>
                  <a:pt x="2762" y="3976"/>
                  <a:pt x="2427" y="3934"/>
                </a:cubicBezTo>
                <a:cubicBezTo>
                  <a:pt x="1862" y="3892"/>
                  <a:pt x="565" y="3620"/>
                  <a:pt x="461" y="2867"/>
                </a:cubicBezTo>
                <a:cubicBezTo>
                  <a:pt x="293" y="1548"/>
                  <a:pt x="4562" y="2992"/>
                  <a:pt x="4875" y="1381"/>
                </a:cubicBezTo>
                <a:cubicBezTo>
                  <a:pt x="3913" y="1193"/>
                  <a:pt x="3160" y="544"/>
                  <a:pt x="2386" y="0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9"/>
          <p:cNvSpPr/>
          <p:nvPr/>
        </p:nvSpPr>
        <p:spPr>
          <a:xfrm>
            <a:off x="4967656" y="2388277"/>
            <a:ext cx="6244" cy="32274"/>
          </a:xfrm>
          <a:custGeom>
            <a:rect b="b" l="l" r="r" t="t"/>
            <a:pathLst>
              <a:path extrusionOk="0" fill="none" h="1194" w="231">
                <a:moveTo>
                  <a:pt x="21" y="1194"/>
                </a:moveTo>
                <a:cubicBezTo>
                  <a:pt x="230" y="817"/>
                  <a:pt x="230" y="378"/>
                  <a:pt x="0" y="1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9"/>
          <p:cNvSpPr/>
          <p:nvPr/>
        </p:nvSpPr>
        <p:spPr>
          <a:xfrm>
            <a:off x="5041741" y="2301191"/>
            <a:ext cx="66764" cy="57141"/>
          </a:xfrm>
          <a:custGeom>
            <a:rect b="b" l="l" r="r" t="t"/>
            <a:pathLst>
              <a:path extrusionOk="0" fill="none" h="2114" w="2470">
                <a:moveTo>
                  <a:pt x="2406" y="754"/>
                </a:moveTo>
                <a:cubicBezTo>
                  <a:pt x="2469" y="1"/>
                  <a:pt x="1988" y="43"/>
                  <a:pt x="1339" y="273"/>
                </a:cubicBezTo>
                <a:cubicBezTo>
                  <a:pt x="544" y="545"/>
                  <a:pt x="42" y="1298"/>
                  <a:pt x="0" y="2114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9"/>
          <p:cNvSpPr/>
          <p:nvPr/>
        </p:nvSpPr>
        <p:spPr>
          <a:xfrm>
            <a:off x="5130530" y="2311381"/>
            <a:ext cx="64494" cy="23786"/>
          </a:xfrm>
          <a:custGeom>
            <a:rect b="b" l="l" r="r" t="t"/>
            <a:pathLst>
              <a:path extrusionOk="0" fill="none" h="880" w="2386">
                <a:moveTo>
                  <a:pt x="2386" y="795"/>
                </a:moveTo>
                <a:cubicBezTo>
                  <a:pt x="2072" y="461"/>
                  <a:pt x="1632" y="0"/>
                  <a:pt x="1109" y="0"/>
                </a:cubicBezTo>
                <a:cubicBezTo>
                  <a:pt x="502" y="0"/>
                  <a:pt x="356" y="502"/>
                  <a:pt x="0" y="879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9"/>
          <p:cNvSpPr/>
          <p:nvPr/>
        </p:nvSpPr>
        <p:spPr>
          <a:xfrm>
            <a:off x="5393928" y="1978631"/>
            <a:ext cx="156310" cy="203756"/>
          </a:xfrm>
          <a:custGeom>
            <a:rect b="b" l="l" r="r" t="t"/>
            <a:pathLst>
              <a:path extrusionOk="0" fill="none" h="6111" w="4688">
                <a:moveTo>
                  <a:pt x="4018" y="6111"/>
                </a:moveTo>
                <a:cubicBezTo>
                  <a:pt x="3369" y="5776"/>
                  <a:pt x="2658" y="5483"/>
                  <a:pt x="1926" y="5295"/>
                </a:cubicBezTo>
                <a:cubicBezTo>
                  <a:pt x="4687" y="4081"/>
                  <a:pt x="105" y="1465"/>
                  <a:pt x="1" y="1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9"/>
          <p:cNvSpPr/>
          <p:nvPr/>
        </p:nvSpPr>
        <p:spPr>
          <a:xfrm>
            <a:off x="5594143" y="2218621"/>
            <a:ext cx="55148" cy="34209"/>
          </a:xfrm>
          <a:custGeom>
            <a:rect b="b" l="l" r="r" t="t"/>
            <a:pathLst>
              <a:path extrusionOk="0" fill="none" h="1026" w="1654">
                <a:moveTo>
                  <a:pt x="314" y="1026"/>
                </a:moveTo>
                <a:cubicBezTo>
                  <a:pt x="1" y="607"/>
                  <a:pt x="105" y="210"/>
                  <a:pt x="628" y="210"/>
                </a:cubicBezTo>
                <a:cubicBezTo>
                  <a:pt x="921" y="231"/>
                  <a:pt x="1654" y="754"/>
                  <a:pt x="1570" y="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9"/>
          <p:cNvSpPr/>
          <p:nvPr/>
        </p:nvSpPr>
        <p:spPr>
          <a:xfrm>
            <a:off x="5582273" y="2358854"/>
            <a:ext cx="80289" cy="320955"/>
          </a:xfrm>
          <a:custGeom>
            <a:rect b="b" l="l" r="r" t="t"/>
            <a:pathLst>
              <a:path extrusionOk="0" fill="none" h="9626" w="2408">
                <a:moveTo>
                  <a:pt x="2407" y="9625"/>
                </a:moveTo>
                <a:cubicBezTo>
                  <a:pt x="1215" y="6612"/>
                  <a:pt x="461" y="3160"/>
                  <a:pt x="1" y="0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9"/>
          <p:cNvSpPr/>
          <p:nvPr/>
        </p:nvSpPr>
        <p:spPr>
          <a:xfrm>
            <a:off x="5885045" y="2919721"/>
            <a:ext cx="212125" cy="91425"/>
          </a:xfrm>
          <a:custGeom>
            <a:rect b="b" l="l" r="r" t="t"/>
            <a:pathLst>
              <a:path extrusionOk="0" fill="none" h="2742" w="6362">
                <a:moveTo>
                  <a:pt x="6362" y="2742"/>
                </a:moveTo>
                <a:cubicBezTo>
                  <a:pt x="5274" y="1884"/>
                  <a:pt x="4248" y="1779"/>
                  <a:pt x="2930" y="1591"/>
                </a:cubicBezTo>
                <a:cubicBezTo>
                  <a:pt x="1737" y="1424"/>
                  <a:pt x="670" y="1068"/>
                  <a:pt x="1" y="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9"/>
          <p:cNvSpPr/>
          <p:nvPr/>
        </p:nvSpPr>
        <p:spPr>
          <a:xfrm>
            <a:off x="6290375" y="3138773"/>
            <a:ext cx="73287" cy="150741"/>
          </a:xfrm>
          <a:custGeom>
            <a:rect b="b" l="l" r="r" t="t"/>
            <a:pathLst>
              <a:path extrusionOk="0" fill="none" h="4521" w="2198">
                <a:moveTo>
                  <a:pt x="628" y="4520"/>
                </a:moveTo>
                <a:cubicBezTo>
                  <a:pt x="1130" y="3621"/>
                  <a:pt x="2197" y="2135"/>
                  <a:pt x="2093" y="1047"/>
                </a:cubicBezTo>
                <a:cubicBezTo>
                  <a:pt x="1988" y="147"/>
                  <a:pt x="712" y="1"/>
                  <a:pt x="0" y="43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9"/>
          <p:cNvSpPr/>
          <p:nvPr/>
        </p:nvSpPr>
        <p:spPr>
          <a:xfrm>
            <a:off x="6288275" y="3384332"/>
            <a:ext cx="98394" cy="200255"/>
          </a:xfrm>
          <a:custGeom>
            <a:rect b="b" l="l" r="r" t="t"/>
            <a:pathLst>
              <a:path extrusionOk="0" fill="none" h="6006" w="2951">
                <a:moveTo>
                  <a:pt x="2951" y="6006"/>
                </a:moveTo>
                <a:cubicBezTo>
                  <a:pt x="1403" y="4416"/>
                  <a:pt x="1" y="2323"/>
                  <a:pt x="84" y="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9"/>
          <p:cNvSpPr/>
          <p:nvPr/>
        </p:nvSpPr>
        <p:spPr>
          <a:xfrm>
            <a:off x="6434776" y="3735249"/>
            <a:ext cx="41211" cy="253270"/>
          </a:xfrm>
          <a:custGeom>
            <a:rect b="b" l="l" r="r" t="t"/>
            <a:pathLst>
              <a:path extrusionOk="0" fill="none" h="7596" w="1236">
                <a:moveTo>
                  <a:pt x="1" y="7596"/>
                </a:moveTo>
                <a:cubicBezTo>
                  <a:pt x="586" y="6550"/>
                  <a:pt x="586" y="5252"/>
                  <a:pt x="733" y="4060"/>
                </a:cubicBezTo>
                <a:cubicBezTo>
                  <a:pt x="879" y="2721"/>
                  <a:pt x="1047" y="1361"/>
                  <a:pt x="1235" y="0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9"/>
          <p:cNvSpPr/>
          <p:nvPr/>
        </p:nvSpPr>
        <p:spPr>
          <a:xfrm>
            <a:off x="6455714" y="4213829"/>
            <a:ext cx="96293" cy="167446"/>
          </a:xfrm>
          <a:custGeom>
            <a:rect b="b" l="l" r="r" t="t"/>
            <a:pathLst>
              <a:path extrusionOk="0" fill="none" h="5022" w="2888">
                <a:moveTo>
                  <a:pt x="2407" y="0"/>
                </a:moveTo>
                <a:cubicBezTo>
                  <a:pt x="2616" y="439"/>
                  <a:pt x="2888" y="963"/>
                  <a:pt x="2365" y="1486"/>
                </a:cubicBezTo>
                <a:cubicBezTo>
                  <a:pt x="1842" y="1758"/>
                  <a:pt x="1046" y="2281"/>
                  <a:pt x="1318" y="2804"/>
                </a:cubicBezTo>
                <a:cubicBezTo>
                  <a:pt x="1570" y="3850"/>
                  <a:pt x="523" y="4624"/>
                  <a:pt x="0" y="5022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9"/>
          <p:cNvSpPr/>
          <p:nvPr/>
        </p:nvSpPr>
        <p:spPr>
          <a:xfrm>
            <a:off x="6659430" y="3972438"/>
            <a:ext cx="48847" cy="70486"/>
          </a:xfrm>
          <a:custGeom>
            <a:rect b="b" l="l" r="r" t="t"/>
            <a:pathLst>
              <a:path extrusionOk="0" fill="none" h="2114" w="1465">
                <a:moveTo>
                  <a:pt x="1088" y="1"/>
                </a:moveTo>
                <a:cubicBezTo>
                  <a:pt x="1465" y="921"/>
                  <a:pt x="1067" y="1967"/>
                  <a:pt x="0" y="2114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9"/>
          <p:cNvSpPr/>
          <p:nvPr/>
        </p:nvSpPr>
        <p:spPr>
          <a:xfrm>
            <a:off x="6720111" y="3902688"/>
            <a:ext cx="71886" cy="48847"/>
          </a:xfrm>
          <a:custGeom>
            <a:rect b="b" l="l" r="r" t="t"/>
            <a:pathLst>
              <a:path extrusionOk="0" fill="none" h="1465" w="2156">
                <a:moveTo>
                  <a:pt x="2155" y="0"/>
                </a:moveTo>
                <a:cubicBezTo>
                  <a:pt x="1632" y="732"/>
                  <a:pt x="879" y="1297"/>
                  <a:pt x="0" y="1465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9"/>
          <p:cNvSpPr/>
          <p:nvPr/>
        </p:nvSpPr>
        <p:spPr>
          <a:xfrm>
            <a:off x="6874281" y="3555973"/>
            <a:ext cx="161178" cy="177916"/>
          </a:xfrm>
          <a:custGeom>
            <a:rect b="b" l="l" r="r" t="t"/>
            <a:pathLst>
              <a:path extrusionOk="0" fill="none" h="5336" w="4834">
                <a:moveTo>
                  <a:pt x="4625" y="0"/>
                </a:moveTo>
                <a:cubicBezTo>
                  <a:pt x="4834" y="1297"/>
                  <a:pt x="4771" y="2804"/>
                  <a:pt x="3683" y="3745"/>
                </a:cubicBezTo>
                <a:cubicBezTo>
                  <a:pt x="2658" y="4624"/>
                  <a:pt x="1089" y="4457"/>
                  <a:pt x="0" y="5336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9"/>
          <p:cNvSpPr/>
          <p:nvPr/>
        </p:nvSpPr>
        <p:spPr>
          <a:xfrm>
            <a:off x="6981006" y="3307613"/>
            <a:ext cx="145140" cy="168146"/>
          </a:xfrm>
          <a:custGeom>
            <a:rect b="b" l="l" r="r" t="t"/>
            <a:pathLst>
              <a:path extrusionOk="0" fill="none" h="5043" w="4353">
                <a:moveTo>
                  <a:pt x="1" y="0"/>
                </a:moveTo>
                <a:cubicBezTo>
                  <a:pt x="1110" y="314"/>
                  <a:pt x="2533" y="356"/>
                  <a:pt x="3349" y="1277"/>
                </a:cubicBezTo>
                <a:cubicBezTo>
                  <a:pt x="4353" y="2448"/>
                  <a:pt x="3872" y="4185"/>
                  <a:pt x="2742" y="5043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9"/>
          <p:cNvSpPr/>
          <p:nvPr/>
        </p:nvSpPr>
        <p:spPr>
          <a:xfrm>
            <a:off x="6282006" y="3112967"/>
            <a:ext cx="28641" cy="2834"/>
          </a:xfrm>
          <a:custGeom>
            <a:rect b="b" l="l" r="r" t="t"/>
            <a:pathLst>
              <a:path extrusionOk="0" fill="none" h="85" w="859">
                <a:moveTo>
                  <a:pt x="0" y="63"/>
                </a:moveTo>
                <a:cubicBezTo>
                  <a:pt x="293" y="84"/>
                  <a:pt x="565" y="42"/>
                  <a:pt x="858" y="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9"/>
          <p:cNvSpPr/>
          <p:nvPr/>
        </p:nvSpPr>
        <p:spPr>
          <a:xfrm>
            <a:off x="5976434" y="2524894"/>
            <a:ext cx="453525" cy="560221"/>
          </a:xfrm>
          <a:custGeom>
            <a:rect b="b" l="l" r="r" t="t"/>
            <a:pathLst>
              <a:path extrusionOk="0" fill="none" h="16802" w="13602">
                <a:moveTo>
                  <a:pt x="13601" y="0"/>
                </a:moveTo>
                <a:cubicBezTo>
                  <a:pt x="13266" y="1235"/>
                  <a:pt x="11634" y="1360"/>
                  <a:pt x="10986" y="2364"/>
                </a:cubicBezTo>
                <a:cubicBezTo>
                  <a:pt x="10337" y="3348"/>
                  <a:pt x="10839" y="4436"/>
                  <a:pt x="10944" y="5482"/>
                </a:cubicBezTo>
                <a:cubicBezTo>
                  <a:pt x="11007" y="6110"/>
                  <a:pt x="10944" y="7386"/>
                  <a:pt x="10002" y="6737"/>
                </a:cubicBezTo>
                <a:cubicBezTo>
                  <a:pt x="9040" y="6089"/>
                  <a:pt x="9354" y="4624"/>
                  <a:pt x="8893" y="3766"/>
                </a:cubicBezTo>
                <a:cubicBezTo>
                  <a:pt x="8705" y="4164"/>
                  <a:pt x="6696" y="3850"/>
                  <a:pt x="6278" y="3766"/>
                </a:cubicBezTo>
                <a:cubicBezTo>
                  <a:pt x="6299" y="4289"/>
                  <a:pt x="5608" y="4331"/>
                  <a:pt x="5483" y="4812"/>
                </a:cubicBezTo>
                <a:cubicBezTo>
                  <a:pt x="4541" y="4080"/>
                  <a:pt x="3349" y="4959"/>
                  <a:pt x="2344" y="5064"/>
                </a:cubicBezTo>
                <a:cubicBezTo>
                  <a:pt x="2553" y="5064"/>
                  <a:pt x="2742" y="5084"/>
                  <a:pt x="2930" y="5126"/>
                </a:cubicBezTo>
                <a:cubicBezTo>
                  <a:pt x="2658" y="5273"/>
                  <a:pt x="2344" y="5419"/>
                  <a:pt x="2051" y="5566"/>
                </a:cubicBezTo>
                <a:cubicBezTo>
                  <a:pt x="2323" y="5377"/>
                  <a:pt x="2616" y="5231"/>
                  <a:pt x="2930" y="5126"/>
                </a:cubicBezTo>
                <a:cubicBezTo>
                  <a:pt x="1256" y="6424"/>
                  <a:pt x="1" y="9437"/>
                  <a:pt x="1424" y="11320"/>
                </a:cubicBezTo>
                <a:cubicBezTo>
                  <a:pt x="2135" y="12261"/>
                  <a:pt x="3641" y="12763"/>
                  <a:pt x="4604" y="11926"/>
                </a:cubicBezTo>
                <a:cubicBezTo>
                  <a:pt x="5357" y="11278"/>
                  <a:pt x="5399" y="9939"/>
                  <a:pt x="6529" y="9771"/>
                </a:cubicBezTo>
                <a:cubicBezTo>
                  <a:pt x="6487" y="9939"/>
                  <a:pt x="6445" y="10064"/>
                  <a:pt x="6341" y="10190"/>
                </a:cubicBezTo>
                <a:cubicBezTo>
                  <a:pt x="6382" y="10022"/>
                  <a:pt x="6424" y="9918"/>
                  <a:pt x="6529" y="9771"/>
                </a:cubicBezTo>
                <a:cubicBezTo>
                  <a:pt x="6278" y="10671"/>
                  <a:pt x="4897" y="13161"/>
                  <a:pt x="6341" y="13705"/>
                </a:cubicBezTo>
                <a:cubicBezTo>
                  <a:pt x="6947" y="13935"/>
                  <a:pt x="7617" y="13391"/>
                  <a:pt x="8077" y="14040"/>
                </a:cubicBezTo>
                <a:cubicBezTo>
                  <a:pt x="8349" y="14458"/>
                  <a:pt x="8391" y="15337"/>
                  <a:pt x="7847" y="15525"/>
                </a:cubicBezTo>
                <a:cubicBezTo>
                  <a:pt x="8056" y="15923"/>
                  <a:pt x="8056" y="16383"/>
                  <a:pt x="8119" y="16802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9"/>
          <p:cNvSpPr/>
          <p:nvPr/>
        </p:nvSpPr>
        <p:spPr>
          <a:xfrm>
            <a:off x="6512928" y="2289071"/>
            <a:ext cx="87924" cy="84457"/>
          </a:xfrm>
          <a:custGeom>
            <a:rect b="b" l="l" r="r" t="t"/>
            <a:pathLst>
              <a:path extrusionOk="0" fill="none" h="2533" w="2637">
                <a:moveTo>
                  <a:pt x="2636" y="1"/>
                </a:moveTo>
                <a:cubicBezTo>
                  <a:pt x="2302" y="126"/>
                  <a:pt x="0" y="1486"/>
                  <a:pt x="1172" y="1947"/>
                </a:cubicBezTo>
                <a:cubicBezTo>
                  <a:pt x="837" y="2156"/>
                  <a:pt x="481" y="2344"/>
                  <a:pt x="147" y="2533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9"/>
          <p:cNvSpPr/>
          <p:nvPr/>
        </p:nvSpPr>
        <p:spPr>
          <a:xfrm>
            <a:off x="6612685" y="2149571"/>
            <a:ext cx="69086" cy="51648"/>
          </a:xfrm>
          <a:custGeom>
            <a:rect b="b" l="l" r="r" t="t"/>
            <a:pathLst>
              <a:path extrusionOk="0" fill="none" h="1549" w="2072">
                <a:moveTo>
                  <a:pt x="42" y="523"/>
                </a:moveTo>
                <a:cubicBezTo>
                  <a:pt x="21" y="649"/>
                  <a:pt x="0" y="774"/>
                  <a:pt x="0" y="900"/>
                </a:cubicBezTo>
                <a:cubicBezTo>
                  <a:pt x="168" y="774"/>
                  <a:pt x="251" y="607"/>
                  <a:pt x="230" y="419"/>
                </a:cubicBezTo>
                <a:cubicBezTo>
                  <a:pt x="126" y="565"/>
                  <a:pt x="42" y="712"/>
                  <a:pt x="0" y="900"/>
                </a:cubicBezTo>
                <a:cubicBezTo>
                  <a:pt x="691" y="481"/>
                  <a:pt x="2072" y="0"/>
                  <a:pt x="1632" y="1381"/>
                </a:cubicBezTo>
                <a:cubicBezTo>
                  <a:pt x="1632" y="1297"/>
                  <a:pt x="1632" y="1235"/>
                  <a:pt x="1632" y="1151"/>
                </a:cubicBezTo>
                <a:cubicBezTo>
                  <a:pt x="1632" y="1235"/>
                  <a:pt x="1632" y="1297"/>
                  <a:pt x="1632" y="1381"/>
                </a:cubicBezTo>
                <a:cubicBezTo>
                  <a:pt x="1548" y="1276"/>
                  <a:pt x="1402" y="1235"/>
                  <a:pt x="1318" y="1151"/>
                </a:cubicBezTo>
                <a:cubicBezTo>
                  <a:pt x="1256" y="1276"/>
                  <a:pt x="1151" y="1423"/>
                  <a:pt x="1109" y="1548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9"/>
          <p:cNvSpPr/>
          <p:nvPr/>
        </p:nvSpPr>
        <p:spPr>
          <a:xfrm>
            <a:off x="6631523" y="2112596"/>
            <a:ext cx="141639" cy="27941"/>
          </a:xfrm>
          <a:custGeom>
            <a:rect b="b" l="l" r="r" t="t"/>
            <a:pathLst>
              <a:path extrusionOk="0" fill="none" h="838" w="4248">
                <a:moveTo>
                  <a:pt x="4248" y="147"/>
                </a:moveTo>
                <a:cubicBezTo>
                  <a:pt x="2908" y="607"/>
                  <a:pt x="1130" y="0"/>
                  <a:pt x="0" y="837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6731980" y="1890043"/>
            <a:ext cx="96293" cy="177949"/>
          </a:xfrm>
          <a:custGeom>
            <a:rect b="b" l="l" r="r" t="t"/>
            <a:pathLst>
              <a:path extrusionOk="0" fill="none" h="5337" w="2888">
                <a:moveTo>
                  <a:pt x="0" y="1"/>
                </a:moveTo>
                <a:cubicBezTo>
                  <a:pt x="293" y="1109"/>
                  <a:pt x="1151" y="1821"/>
                  <a:pt x="1841" y="2700"/>
                </a:cubicBezTo>
                <a:cubicBezTo>
                  <a:pt x="2595" y="3662"/>
                  <a:pt x="2134" y="3955"/>
                  <a:pt x="1276" y="4583"/>
                </a:cubicBezTo>
                <a:cubicBezTo>
                  <a:pt x="1297" y="4520"/>
                  <a:pt x="1360" y="4436"/>
                  <a:pt x="1402" y="4374"/>
                </a:cubicBezTo>
                <a:cubicBezTo>
                  <a:pt x="1360" y="4436"/>
                  <a:pt x="1318" y="4520"/>
                  <a:pt x="1276" y="4583"/>
                </a:cubicBezTo>
                <a:cubicBezTo>
                  <a:pt x="2197" y="4081"/>
                  <a:pt x="2888" y="4185"/>
                  <a:pt x="2636" y="5336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6200387" y="1800755"/>
            <a:ext cx="222561" cy="295815"/>
          </a:xfrm>
          <a:custGeom>
            <a:rect b="b" l="l" r="r" t="t"/>
            <a:pathLst>
              <a:path extrusionOk="0" fill="none" h="8872" w="6675">
                <a:moveTo>
                  <a:pt x="1465" y="0"/>
                </a:moveTo>
                <a:cubicBezTo>
                  <a:pt x="733" y="1088"/>
                  <a:pt x="0" y="2155"/>
                  <a:pt x="1088" y="3285"/>
                </a:cubicBezTo>
                <a:cubicBezTo>
                  <a:pt x="1821" y="4039"/>
                  <a:pt x="2846" y="4373"/>
                  <a:pt x="3787" y="4792"/>
                </a:cubicBezTo>
                <a:cubicBezTo>
                  <a:pt x="4603" y="5168"/>
                  <a:pt x="5691" y="5629"/>
                  <a:pt x="5922" y="6591"/>
                </a:cubicBezTo>
                <a:cubicBezTo>
                  <a:pt x="6089" y="7324"/>
                  <a:pt x="5629" y="8642"/>
                  <a:pt x="6675" y="8872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6372695" y="1646585"/>
            <a:ext cx="31409" cy="9803"/>
          </a:xfrm>
          <a:custGeom>
            <a:rect b="b" l="l" r="r" t="t"/>
            <a:pathLst>
              <a:path extrusionOk="0" fill="none" h="294" w="942">
                <a:moveTo>
                  <a:pt x="942" y="0"/>
                </a:moveTo>
                <a:cubicBezTo>
                  <a:pt x="607" y="0"/>
                  <a:pt x="272" y="84"/>
                  <a:pt x="0" y="293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9"/>
          <p:cNvSpPr/>
          <p:nvPr/>
        </p:nvSpPr>
        <p:spPr>
          <a:xfrm>
            <a:off x="6448046" y="1525189"/>
            <a:ext cx="38377" cy="60717"/>
          </a:xfrm>
          <a:custGeom>
            <a:rect b="b" l="l" r="r" t="t"/>
            <a:pathLst>
              <a:path extrusionOk="0" fill="none" h="1821" w="1151">
                <a:moveTo>
                  <a:pt x="0" y="356"/>
                </a:moveTo>
                <a:cubicBezTo>
                  <a:pt x="42" y="231"/>
                  <a:pt x="147" y="84"/>
                  <a:pt x="230" y="0"/>
                </a:cubicBezTo>
                <a:cubicBezTo>
                  <a:pt x="774" y="440"/>
                  <a:pt x="1151" y="1109"/>
                  <a:pt x="1130" y="182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9"/>
          <p:cNvSpPr/>
          <p:nvPr/>
        </p:nvSpPr>
        <p:spPr>
          <a:xfrm>
            <a:off x="6328751" y="1517521"/>
            <a:ext cx="28641" cy="82356"/>
          </a:xfrm>
          <a:custGeom>
            <a:rect b="b" l="l" r="r" t="t"/>
            <a:pathLst>
              <a:path extrusionOk="0" fill="none" h="2470" w="859">
                <a:moveTo>
                  <a:pt x="126" y="0"/>
                </a:moveTo>
                <a:cubicBezTo>
                  <a:pt x="42" y="440"/>
                  <a:pt x="0" y="2469"/>
                  <a:pt x="858" y="1402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6248498" y="1449838"/>
            <a:ext cx="50280" cy="140972"/>
          </a:xfrm>
          <a:custGeom>
            <a:rect b="b" l="l" r="r" t="t"/>
            <a:pathLst>
              <a:path extrusionOk="0" fill="none" h="4228" w="1508">
                <a:moveTo>
                  <a:pt x="671" y="4227"/>
                </a:moveTo>
                <a:cubicBezTo>
                  <a:pt x="901" y="3893"/>
                  <a:pt x="1173" y="3558"/>
                  <a:pt x="1507" y="3307"/>
                </a:cubicBezTo>
                <a:cubicBezTo>
                  <a:pt x="880" y="2637"/>
                  <a:pt x="1" y="670"/>
                  <a:pt x="1047" y="1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9"/>
          <p:cNvSpPr/>
          <p:nvPr/>
        </p:nvSpPr>
        <p:spPr>
          <a:xfrm>
            <a:off x="6129237" y="1565666"/>
            <a:ext cx="114431" cy="24440"/>
          </a:xfrm>
          <a:custGeom>
            <a:rect b="b" l="l" r="r" t="t"/>
            <a:pathLst>
              <a:path extrusionOk="0" fill="none" h="733" w="3432">
                <a:moveTo>
                  <a:pt x="0" y="586"/>
                </a:moveTo>
                <a:cubicBezTo>
                  <a:pt x="1025" y="732"/>
                  <a:pt x="2574" y="0"/>
                  <a:pt x="3432" y="732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5850170" y="1525889"/>
            <a:ext cx="197454" cy="85857"/>
          </a:xfrm>
          <a:custGeom>
            <a:rect b="b" l="l" r="r" t="t"/>
            <a:pathLst>
              <a:path extrusionOk="0" fill="none" h="2575" w="5922">
                <a:moveTo>
                  <a:pt x="1" y="0"/>
                </a:moveTo>
                <a:cubicBezTo>
                  <a:pt x="754" y="189"/>
                  <a:pt x="1570" y="314"/>
                  <a:pt x="2219" y="775"/>
                </a:cubicBezTo>
                <a:cubicBezTo>
                  <a:pt x="1821" y="691"/>
                  <a:pt x="1737" y="1068"/>
                  <a:pt x="1842" y="1381"/>
                </a:cubicBezTo>
                <a:cubicBezTo>
                  <a:pt x="1988" y="1821"/>
                  <a:pt x="2365" y="1779"/>
                  <a:pt x="2742" y="1842"/>
                </a:cubicBezTo>
                <a:cubicBezTo>
                  <a:pt x="3809" y="2009"/>
                  <a:pt x="4834" y="2511"/>
                  <a:pt x="5922" y="2574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6420839" y="1904680"/>
            <a:ext cx="1400" cy="33"/>
          </a:xfrm>
          <a:custGeom>
            <a:rect b="b" l="l" r="r" t="t"/>
            <a:pathLst>
              <a:path extrusionOk="0" fill="none" h="1" w="42">
                <a:moveTo>
                  <a:pt x="0" y="1"/>
                </a:moveTo>
                <a:lnTo>
                  <a:pt x="42" y="1"/>
                </a:ln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9"/>
          <p:cNvSpPr/>
          <p:nvPr/>
        </p:nvSpPr>
        <p:spPr>
          <a:xfrm>
            <a:off x="6420839" y="1904680"/>
            <a:ext cx="1400" cy="33"/>
          </a:xfrm>
          <a:custGeom>
            <a:rect b="b" l="l" r="r" t="t"/>
            <a:pathLst>
              <a:path extrusionOk="0" fill="none" h="1" w="42">
                <a:moveTo>
                  <a:pt x="0" y="1"/>
                </a:moveTo>
                <a:lnTo>
                  <a:pt x="42" y="1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9"/>
          <p:cNvSpPr/>
          <p:nvPr/>
        </p:nvSpPr>
        <p:spPr>
          <a:xfrm>
            <a:off x="6148041" y="1519621"/>
            <a:ext cx="734" cy="33"/>
          </a:xfrm>
          <a:custGeom>
            <a:rect b="b" l="l" r="r" t="t"/>
            <a:pathLst>
              <a:path extrusionOk="0" fill="none" h="1" w="22">
                <a:moveTo>
                  <a:pt x="1" y="0"/>
                </a:moveTo>
                <a:lnTo>
                  <a:pt x="22" y="0"/>
                </a:ln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9"/>
          <p:cNvSpPr/>
          <p:nvPr/>
        </p:nvSpPr>
        <p:spPr>
          <a:xfrm>
            <a:off x="6148041" y="1519621"/>
            <a:ext cx="734" cy="33"/>
          </a:xfrm>
          <a:custGeom>
            <a:rect b="b" l="l" r="r" t="t"/>
            <a:pathLst>
              <a:path extrusionOk="0" fill="none" h="1" w="22">
                <a:moveTo>
                  <a:pt x="1" y="0"/>
                </a:moveTo>
                <a:lnTo>
                  <a:pt x="22" y="0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7540506" y="2476049"/>
            <a:ext cx="154909" cy="161178"/>
          </a:xfrm>
          <a:custGeom>
            <a:rect b="b" l="l" r="r" t="t"/>
            <a:pathLst>
              <a:path extrusionOk="0" fill="none" h="4834" w="4646">
                <a:moveTo>
                  <a:pt x="1" y="4834"/>
                </a:moveTo>
                <a:cubicBezTo>
                  <a:pt x="168" y="4436"/>
                  <a:pt x="691" y="4436"/>
                  <a:pt x="942" y="4185"/>
                </a:cubicBezTo>
                <a:cubicBezTo>
                  <a:pt x="1214" y="3662"/>
                  <a:pt x="942" y="2867"/>
                  <a:pt x="942" y="2344"/>
                </a:cubicBezTo>
                <a:cubicBezTo>
                  <a:pt x="1214" y="1298"/>
                  <a:pt x="2511" y="1047"/>
                  <a:pt x="2783" y="0"/>
                </a:cubicBezTo>
                <a:cubicBezTo>
                  <a:pt x="3306" y="251"/>
                  <a:pt x="4081" y="251"/>
                  <a:pt x="4646" y="314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7432380" y="2789957"/>
            <a:ext cx="26541" cy="191219"/>
          </a:xfrm>
          <a:custGeom>
            <a:rect b="b" l="l" r="r" t="t"/>
            <a:pathLst>
              <a:path extrusionOk="0" fill="none" h="5735" w="796">
                <a:moveTo>
                  <a:pt x="733" y="5734"/>
                </a:moveTo>
                <a:cubicBezTo>
                  <a:pt x="0" y="4186"/>
                  <a:pt x="795" y="2344"/>
                  <a:pt x="0" y="775"/>
                </a:cubicBezTo>
                <a:cubicBezTo>
                  <a:pt x="0" y="524"/>
                  <a:pt x="272" y="252"/>
                  <a:pt x="293" y="1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9"/>
          <p:cNvSpPr/>
          <p:nvPr/>
        </p:nvSpPr>
        <p:spPr>
          <a:xfrm>
            <a:off x="7576081" y="3101798"/>
            <a:ext cx="175848" cy="37710"/>
          </a:xfrm>
          <a:custGeom>
            <a:rect b="b" l="l" r="r" t="t"/>
            <a:pathLst>
              <a:path extrusionOk="0" fill="none" h="1131" w="5274">
                <a:moveTo>
                  <a:pt x="5273" y="1"/>
                </a:moveTo>
                <a:cubicBezTo>
                  <a:pt x="4332" y="440"/>
                  <a:pt x="3286" y="398"/>
                  <a:pt x="2281" y="566"/>
                </a:cubicBezTo>
                <a:cubicBezTo>
                  <a:pt x="1423" y="691"/>
                  <a:pt x="733" y="1131"/>
                  <a:pt x="1" y="461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9"/>
          <p:cNvSpPr/>
          <p:nvPr/>
        </p:nvSpPr>
        <p:spPr>
          <a:xfrm>
            <a:off x="7909561" y="3120636"/>
            <a:ext cx="98394" cy="419315"/>
          </a:xfrm>
          <a:custGeom>
            <a:rect b="b" l="l" r="r" t="t"/>
            <a:pathLst>
              <a:path extrusionOk="0" fill="none" h="12576" w="2951">
                <a:moveTo>
                  <a:pt x="2239" y="12576"/>
                </a:moveTo>
                <a:cubicBezTo>
                  <a:pt x="1904" y="12053"/>
                  <a:pt x="1653" y="11530"/>
                  <a:pt x="1904" y="11007"/>
                </a:cubicBezTo>
                <a:cubicBezTo>
                  <a:pt x="2950" y="9437"/>
                  <a:pt x="2699" y="7596"/>
                  <a:pt x="2427" y="5776"/>
                </a:cubicBezTo>
                <a:cubicBezTo>
                  <a:pt x="1339" y="6131"/>
                  <a:pt x="2134" y="5985"/>
                  <a:pt x="2427" y="5776"/>
                </a:cubicBezTo>
                <a:cubicBezTo>
                  <a:pt x="1339" y="6131"/>
                  <a:pt x="314" y="3914"/>
                  <a:pt x="398" y="3056"/>
                </a:cubicBezTo>
                <a:cubicBezTo>
                  <a:pt x="481" y="2135"/>
                  <a:pt x="1130" y="587"/>
                  <a:pt x="0" y="1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8062330" y="3654329"/>
            <a:ext cx="323055" cy="232331"/>
          </a:xfrm>
          <a:custGeom>
            <a:rect b="b" l="l" r="r" t="t"/>
            <a:pathLst>
              <a:path extrusionOk="0" fill="none" h="6968" w="9689">
                <a:moveTo>
                  <a:pt x="9688" y="0"/>
                </a:moveTo>
                <a:cubicBezTo>
                  <a:pt x="8705" y="837"/>
                  <a:pt x="8454" y="2448"/>
                  <a:pt x="7658" y="3474"/>
                </a:cubicBezTo>
                <a:cubicBezTo>
                  <a:pt x="6884" y="4478"/>
                  <a:pt x="5880" y="5294"/>
                  <a:pt x="4729" y="5838"/>
                </a:cubicBezTo>
                <a:cubicBezTo>
                  <a:pt x="3725" y="6298"/>
                  <a:pt x="2239" y="6968"/>
                  <a:pt x="1444" y="5859"/>
                </a:cubicBezTo>
                <a:cubicBezTo>
                  <a:pt x="795" y="4959"/>
                  <a:pt x="775" y="3453"/>
                  <a:pt x="0" y="2700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9"/>
          <p:cNvSpPr/>
          <p:nvPr/>
        </p:nvSpPr>
        <p:spPr>
          <a:xfrm>
            <a:off x="8470428" y="3218326"/>
            <a:ext cx="43279" cy="285345"/>
          </a:xfrm>
          <a:custGeom>
            <a:rect b="b" l="l" r="r" t="t"/>
            <a:pathLst>
              <a:path extrusionOk="0" fill="none" h="8558" w="1298">
                <a:moveTo>
                  <a:pt x="1277" y="0"/>
                </a:moveTo>
                <a:cubicBezTo>
                  <a:pt x="1" y="2051"/>
                  <a:pt x="1047" y="4666"/>
                  <a:pt x="1298" y="7030"/>
                </a:cubicBezTo>
                <a:cubicBezTo>
                  <a:pt x="1298" y="7805"/>
                  <a:pt x="775" y="8077"/>
                  <a:pt x="252" y="8558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8613462" y="2924622"/>
            <a:ext cx="70486" cy="166079"/>
          </a:xfrm>
          <a:custGeom>
            <a:rect b="b" l="l" r="r" t="t"/>
            <a:pathLst>
              <a:path extrusionOk="0" fill="none" h="4981" w="2114">
                <a:moveTo>
                  <a:pt x="0" y="1067"/>
                </a:moveTo>
                <a:cubicBezTo>
                  <a:pt x="711" y="733"/>
                  <a:pt x="1779" y="0"/>
                  <a:pt x="1946" y="1360"/>
                </a:cubicBezTo>
                <a:cubicBezTo>
                  <a:pt x="2113" y="2532"/>
                  <a:pt x="921" y="4059"/>
                  <a:pt x="272" y="4980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9"/>
          <p:cNvSpPr/>
          <p:nvPr/>
        </p:nvSpPr>
        <p:spPr>
          <a:xfrm>
            <a:off x="8345564" y="2674863"/>
            <a:ext cx="92826" cy="180716"/>
          </a:xfrm>
          <a:custGeom>
            <a:rect b="b" l="l" r="r" t="t"/>
            <a:pathLst>
              <a:path extrusionOk="0" fill="none" h="5420" w="2784">
                <a:moveTo>
                  <a:pt x="0" y="1"/>
                </a:moveTo>
                <a:cubicBezTo>
                  <a:pt x="984" y="1758"/>
                  <a:pt x="1570" y="3767"/>
                  <a:pt x="2783" y="5420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8356034" y="2619750"/>
            <a:ext cx="67685" cy="108163"/>
          </a:xfrm>
          <a:custGeom>
            <a:rect b="b" l="l" r="r" t="t"/>
            <a:pathLst>
              <a:path extrusionOk="0" fill="none" h="3244" w="2030">
                <a:moveTo>
                  <a:pt x="2030" y="3244"/>
                </a:moveTo>
                <a:cubicBezTo>
                  <a:pt x="1046" y="2386"/>
                  <a:pt x="1214" y="628"/>
                  <a:pt x="0" y="1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8566017" y="2580674"/>
            <a:ext cx="248402" cy="330724"/>
          </a:xfrm>
          <a:custGeom>
            <a:rect b="b" l="l" r="r" t="t"/>
            <a:pathLst>
              <a:path extrusionOk="0" fill="none" h="9919" w="7450">
                <a:moveTo>
                  <a:pt x="7449" y="2554"/>
                </a:moveTo>
                <a:cubicBezTo>
                  <a:pt x="4980" y="2344"/>
                  <a:pt x="2888" y="1047"/>
                  <a:pt x="795" y="1"/>
                </a:cubicBezTo>
                <a:cubicBezTo>
                  <a:pt x="0" y="1298"/>
                  <a:pt x="1318" y="2093"/>
                  <a:pt x="2093" y="2867"/>
                </a:cubicBezTo>
                <a:cubicBezTo>
                  <a:pt x="2218" y="2721"/>
                  <a:pt x="2323" y="2595"/>
                  <a:pt x="2427" y="2428"/>
                </a:cubicBezTo>
                <a:cubicBezTo>
                  <a:pt x="2616" y="2805"/>
                  <a:pt x="2658" y="3244"/>
                  <a:pt x="2616" y="3663"/>
                </a:cubicBezTo>
                <a:cubicBezTo>
                  <a:pt x="3578" y="3642"/>
                  <a:pt x="4248" y="2826"/>
                  <a:pt x="4708" y="2093"/>
                </a:cubicBezTo>
                <a:cubicBezTo>
                  <a:pt x="6277" y="3265"/>
                  <a:pt x="7114" y="5295"/>
                  <a:pt x="6005" y="7073"/>
                </a:cubicBezTo>
                <a:cubicBezTo>
                  <a:pt x="5022" y="8642"/>
                  <a:pt x="3243" y="9207"/>
                  <a:pt x="1632" y="9919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9"/>
          <p:cNvSpPr/>
          <p:nvPr/>
        </p:nvSpPr>
        <p:spPr>
          <a:xfrm>
            <a:off x="8989451" y="2737645"/>
            <a:ext cx="114465" cy="150041"/>
          </a:xfrm>
          <a:custGeom>
            <a:rect b="b" l="l" r="r" t="t"/>
            <a:pathLst>
              <a:path extrusionOk="0" fill="none" h="4500" w="3433">
                <a:moveTo>
                  <a:pt x="3432" y="4499"/>
                </a:moveTo>
                <a:cubicBezTo>
                  <a:pt x="2512" y="3160"/>
                  <a:pt x="2051" y="1591"/>
                  <a:pt x="1173" y="252"/>
                </a:cubicBezTo>
                <a:cubicBezTo>
                  <a:pt x="1382" y="294"/>
                  <a:pt x="1549" y="461"/>
                  <a:pt x="1612" y="670"/>
                </a:cubicBezTo>
                <a:cubicBezTo>
                  <a:pt x="1298" y="566"/>
                  <a:pt x="1173" y="231"/>
                  <a:pt x="1424" y="1"/>
                </a:cubicBezTo>
                <a:cubicBezTo>
                  <a:pt x="1026" y="294"/>
                  <a:pt x="524" y="524"/>
                  <a:pt x="1" y="482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9022959" y="1261493"/>
            <a:ext cx="87924" cy="65618"/>
          </a:xfrm>
          <a:custGeom>
            <a:rect b="b" l="l" r="r" t="t"/>
            <a:pathLst>
              <a:path extrusionOk="0" fill="none" h="1968" w="2637">
                <a:moveTo>
                  <a:pt x="502" y="1967"/>
                </a:moveTo>
                <a:cubicBezTo>
                  <a:pt x="398" y="1821"/>
                  <a:pt x="251" y="1758"/>
                  <a:pt x="0" y="1821"/>
                </a:cubicBezTo>
                <a:cubicBezTo>
                  <a:pt x="481" y="963"/>
                  <a:pt x="1611" y="0"/>
                  <a:pt x="2637" y="523"/>
                </a:cubicBezTo>
                <a:cubicBezTo>
                  <a:pt x="2490" y="503"/>
                  <a:pt x="2323" y="482"/>
                  <a:pt x="2176" y="461"/>
                </a:cubicBezTo>
                <a:cubicBezTo>
                  <a:pt x="2323" y="482"/>
                  <a:pt x="2490" y="503"/>
                  <a:pt x="2637" y="523"/>
                </a:cubicBezTo>
                <a:cubicBezTo>
                  <a:pt x="2386" y="523"/>
                  <a:pt x="2469" y="440"/>
                  <a:pt x="2406" y="314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9"/>
          <p:cNvSpPr/>
          <p:nvPr/>
        </p:nvSpPr>
        <p:spPr>
          <a:xfrm>
            <a:off x="8897363" y="1327076"/>
            <a:ext cx="151442" cy="195354"/>
          </a:xfrm>
          <a:custGeom>
            <a:rect b="b" l="l" r="r" t="t"/>
            <a:pathLst>
              <a:path extrusionOk="0" fill="none" h="5859" w="4542">
                <a:moveTo>
                  <a:pt x="1" y="2030"/>
                </a:moveTo>
                <a:cubicBezTo>
                  <a:pt x="754" y="2511"/>
                  <a:pt x="1612" y="2825"/>
                  <a:pt x="2491" y="2971"/>
                </a:cubicBezTo>
                <a:cubicBezTo>
                  <a:pt x="2386" y="3013"/>
                  <a:pt x="2323" y="3034"/>
                  <a:pt x="2219" y="3055"/>
                </a:cubicBezTo>
                <a:cubicBezTo>
                  <a:pt x="2303" y="3034"/>
                  <a:pt x="2386" y="2992"/>
                  <a:pt x="2491" y="2971"/>
                </a:cubicBezTo>
                <a:cubicBezTo>
                  <a:pt x="2282" y="3578"/>
                  <a:pt x="2031" y="4394"/>
                  <a:pt x="2240" y="5022"/>
                </a:cubicBezTo>
                <a:cubicBezTo>
                  <a:pt x="2407" y="5503"/>
                  <a:pt x="2847" y="5859"/>
                  <a:pt x="3223" y="5315"/>
                </a:cubicBezTo>
                <a:cubicBezTo>
                  <a:pt x="3579" y="4813"/>
                  <a:pt x="3349" y="3327"/>
                  <a:pt x="2951" y="2888"/>
                </a:cubicBezTo>
                <a:cubicBezTo>
                  <a:pt x="2512" y="2427"/>
                  <a:pt x="712" y="2678"/>
                  <a:pt x="1089" y="1590"/>
                </a:cubicBezTo>
                <a:cubicBezTo>
                  <a:pt x="1298" y="921"/>
                  <a:pt x="2554" y="900"/>
                  <a:pt x="3119" y="1005"/>
                </a:cubicBezTo>
                <a:cubicBezTo>
                  <a:pt x="3014" y="963"/>
                  <a:pt x="2909" y="921"/>
                  <a:pt x="2805" y="900"/>
                </a:cubicBezTo>
                <a:cubicBezTo>
                  <a:pt x="3140" y="1151"/>
                  <a:pt x="3516" y="293"/>
                  <a:pt x="3704" y="670"/>
                </a:cubicBezTo>
                <a:cubicBezTo>
                  <a:pt x="3893" y="1025"/>
                  <a:pt x="3014" y="1172"/>
                  <a:pt x="3495" y="1297"/>
                </a:cubicBezTo>
                <a:cubicBezTo>
                  <a:pt x="4144" y="1465"/>
                  <a:pt x="4541" y="419"/>
                  <a:pt x="4269" y="0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8766931" y="1394025"/>
            <a:ext cx="157010" cy="280510"/>
          </a:xfrm>
          <a:custGeom>
            <a:rect b="b" l="l" r="r" t="t"/>
            <a:pathLst>
              <a:path extrusionOk="0" fill="none" h="8413" w="4709">
                <a:moveTo>
                  <a:pt x="1549" y="5127"/>
                </a:moveTo>
                <a:cubicBezTo>
                  <a:pt x="1277" y="5859"/>
                  <a:pt x="753" y="6466"/>
                  <a:pt x="0" y="6822"/>
                </a:cubicBezTo>
                <a:cubicBezTo>
                  <a:pt x="461" y="7784"/>
                  <a:pt x="753" y="6445"/>
                  <a:pt x="0" y="6822"/>
                </a:cubicBezTo>
                <a:cubicBezTo>
                  <a:pt x="1088" y="8412"/>
                  <a:pt x="4080" y="5441"/>
                  <a:pt x="3139" y="4206"/>
                </a:cubicBezTo>
                <a:cubicBezTo>
                  <a:pt x="3662" y="4730"/>
                  <a:pt x="3662" y="6027"/>
                  <a:pt x="4708" y="5504"/>
                </a:cubicBezTo>
                <a:lnTo>
                  <a:pt x="4708" y="4981"/>
                </a:lnTo>
                <a:cubicBezTo>
                  <a:pt x="4185" y="4206"/>
                  <a:pt x="2344" y="4458"/>
                  <a:pt x="2344" y="3160"/>
                </a:cubicBezTo>
                <a:cubicBezTo>
                  <a:pt x="2344" y="2365"/>
                  <a:pt x="2093" y="1319"/>
                  <a:pt x="2093" y="545"/>
                </a:cubicBezTo>
                <a:cubicBezTo>
                  <a:pt x="2093" y="545"/>
                  <a:pt x="2616" y="545"/>
                  <a:pt x="2616" y="796"/>
                </a:cubicBezTo>
                <a:cubicBezTo>
                  <a:pt x="2616" y="1068"/>
                  <a:pt x="2344" y="1068"/>
                  <a:pt x="2406" y="1256"/>
                </a:cubicBezTo>
                <a:cubicBezTo>
                  <a:pt x="2323" y="1026"/>
                  <a:pt x="2302" y="754"/>
                  <a:pt x="2365" y="524"/>
                </a:cubicBezTo>
                <a:cubicBezTo>
                  <a:pt x="2846" y="1047"/>
                  <a:pt x="2553" y="1738"/>
                  <a:pt x="3348" y="2051"/>
                </a:cubicBezTo>
                <a:cubicBezTo>
                  <a:pt x="3850" y="2261"/>
                  <a:pt x="4624" y="2261"/>
                  <a:pt x="4687" y="1570"/>
                </a:cubicBezTo>
                <a:cubicBezTo>
                  <a:pt x="4373" y="1612"/>
                  <a:pt x="3411" y="1947"/>
                  <a:pt x="3160" y="1633"/>
                </a:cubicBezTo>
                <a:cubicBezTo>
                  <a:pt x="3390" y="796"/>
                  <a:pt x="4164" y="1047"/>
                  <a:pt x="3913" y="1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9"/>
          <p:cNvSpPr/>
          <p:nvPr/>
        </p:nvSpPr>
        <p:spPr>
          <a:xfrm>
            <a:off x="8706217" y="1412162"/>
            <a:ext cx="132603" cy="152842"/>
          </a:xfrm>
          <a:custGeom>
            <a:rect b="b" l="l" r="r" t="t"/>
            <a:pathLst>
              <a:path extrusionOk="0" fill="none" h="4584" w="3977">
                <a:moveTo>
                  <a:pt x="1" y="3642"/>
                </a:moveTo>
                <a:cubicBezTo>
                  <a:pt x="545" y="3851"/>
                  <a:pt x="1089" y="4102"/>
                  <a:pt x="1654" y="4227"/>
                </a:cubicBezTo>
                <a:cubicBezTo>
                  <a:pt x="1549" y="4207"/>
                  <a:pt x="1486" y="4165"/>
                  <a:pt x="1382" y="4123"/>
                </a:cubicBezTo>
                <a:cubicBezTo>
                  <a:pt x="1466" y="4186"/>
                  <a:pt x="1549" y="4207"/>
                  <a:pt x="1654" y="4227"/>
                </a:cubicBezTo>
                <a:cubicBezTo>
                  <a:pt x="1549" y="3914"/>
                  <a:pt x="1549" y="3662"/>
                  <a:pt x="1549" y="3390"/>
                </a:cubicBezTo>
                <a:cubicBezTo>
                  <a:pt x="754" y="2867"/>
                  <a:pt x="754" y="2093"/>
                  <a:pt x="503" y="1298"/>
                </a:cubicBezTo>
                <a:cubicBezTo>
                  <a:pt x="608" y="1340"/>
                  <a:pt x="691" y="1319"/>
                  <a:pt x="775" y="1382"/>
                </a:cubicBezTo>
                <a:cubicBezTo>
                  <a:pt x="650" y="1382"/>
                  <a:pt x="670" y="1361"/>
                  <a:pt x="503" y="1298"/>
                </a:cubicBezTo>
                <a:lnTo>
                  <a:pt x="1026" y="1298"/>
                </a:lnTo>
                <a:cubicBezTo>
                  <a:pt x="1277" y="775"/>
                  <a:pt x="754" y="1"/>
                  <a:pt x="2323" y="1"/>
                </a:cubicBezTo>
                <a:cubicBezTo>
                  <a:pt x="3579" y="1047"/>
                  <a:pt x="3976" y="3077"/>
                  <a:pt x="3370" y="4583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9"/>
          <p:cNvSpPr/>
          <p:nvPr/>
        </p:nvSpPr>
        <p:spPr>
          <a:xfrm>
            <a:off x="8187193" y="1539826"/>
            <a:ext cx="369802" cy="180049"/>
          </a:xfrm>
          <a:custGeom>
            <a:rect b="b" l="l" r="r" t="t"/>
            <a:pathLst>
              <a:path extrusionOk="0" fill="none" h="5400" w="11091">
                <a:moveTo>
                  <a:pt x="587" y="1"/>
                </a:moveTo>
                <a:cubicBezTo>
                  <a:pt x="1403" y="984"/>
                  <a:pt x="2637" y="608"/>
                  <a:pt x="3662" y="1214"/>
                </a:cubicBezTo>
                <a:cubicBezTo>
                  <a:pt x="4457" y="1675"/>
                  <a:pt x="5022" y="2763"/>
                  <a:pt x="3893" y="3160"/>
                </a:cubicBezTo>
                <a:cubicBezTo>
                  <a:pt x="2993" y="3495"/>
                  <a:pt x="1549" y="3328"/>
                  <a:pt x="1214" y="2302"/>
                </a:cubicBezTo>
                <a:cubicBezTo>
                  <a:pt x="1110" y="1947"/>
                  <a:pt x="1089" y="1235"/>
                  <a:pt x="440" y="1445"/>
                </a:cubicBezTo>
                <a:cubicBezTo>
                  <a:pt x="1" y="1591"/>
                  <a:pt x="84" y="2093"/>
                  <a:pt x="252" y="2428"/>
                </a:cubicBezTo>
                <a:cubicBezTo>
                  <a:pt x="670" y="3223"/>
                  <a:pt x="1926" y="3600"/>
                  <a:pt x="1654" y="4688"/>
                </a:cubicBezTo>
                <a:cubicBezTo>
                  <a:pt x="1800" y="4646"/>
                  <a:pt x="1884" y="4625"/>
                  <a:pt x="2009" y="4562"/>
                </a:cubicBezTo>
                <a:cubicBezTo>
                  <a:pt x="1884" y="4583"/>
                  <a:pt x="1779" y="4646"/>
                  <a:pt x="1654" y="4688"/>
                </a:cubicBezTo>
                <a:cubicBezTo>
                  <a:pt x="2072" y="4897"/>
                  <a:pt x="2616" y="5399"/>
                  <a:pt x="3097" y="5253"/>
                </a:cubicBezTo>
                <a:cubicBezTo>
                  <a:pt x="3600" y="5106"/>
                  <a:pt x="3579" y="4604"/>
                  <a:pt x="3265" y="4269"/>
                </a:cubicBezTo>
                <a:cubicBezTo>
                  <a:pt x="3516" y="4332"/>
                  <a:pt x="3955" y="4625"/>
                  <a:pt x="4227" y="4520"/>
                </a:cubicBezTo>
                <a:cubicBezTo>
                  <a:pt x="4583" y="4374"/>
                  <a:pt x="4625" y="3955"/>
                  <a:pt x="4311" y="3746"/>
                </a:cubicBezTo>
                <a:cubicBezTo>
                  <a:pt x="4562" y="3558"/>
                  <a:pt x="4813" y="3328"/>
                  <a:pt x="5106" y="3202"/>
                </a:cubicBezTo>
                <a:cubicBezTo>
                  <a:pt x="6131" y="3223"/>
                  <a:pt x="6131" y="2177"/>
                  <a:pt x="6131" y="1403"/>
                </a:cubicBezTo>
                <a:lnTo>
                  <a:pt x="6654" y="1654"/>
                </a:lnTo>
                <a:cubicBezTo>
                  <a:pt x="6069" y="1758"/>
                  <a:pt x="6089" y="1026"/>
                  <a:pt x="6654" y="1654"/>
                </a:cubicBezTo>
                <a:cubicBezTo>
                  <a:pt x="6403" y="1926"/>
                  <a:pt x="6131" y="1926"/>
                  <a:pt x="6926" y="2700"/>
                </a:cubicBezTo>
                <a:cubicBezTo>
                  <a:pt x="7973" y="1654"/>
                  <a:pt x="8747" y="357"/>
                  <a:pt x="10358" y="85"/>
                </a:cubicBezTo>
                <a:cubicBezTo>
                  <a:pt x="10337" y="168"/>
                  <a:pt x="10295" y="231"/>
                  <a:pt x="10274" y="315"/>
                </a:cubicBezTo>
                <a:cubicBezTo>
                  <a:pt x="10295" y="231"/>
                  <a:pt x="10316" y="168"/>
                  <a:pt x="10358" y="85"/>
                </a:cubicBezTo>
                <a:cubicBezTo>
                  <a:pt x="10191" y="252"/>
                  <a:pt x="9605" y="922"/>
                  <a:pt x="9919" y="1131"/>
                </a:cubicBezTo>
                <a:cubicBezTo>
                  <a:pt x="10211" y="1361"/>
                  <a:pt x="10902" y="566"/>
                  <a:pt x="11090" y="440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9"/>
          <p:cNvSpPr/>
          <p:nvPr/>
        </p:nvSpPr>
        <p:spPr>
          <a:xfrm>
            <a:off x="7964674" y="1544727"/>
            <a:ext cx="53748" cy="37710"/>
          </a:xfrm>
          <a:custGeom>
            <a:rect b="b" l="l" r="r" t="t"/>
            <a:pathLst>
              <a:path extrusionOk="0" fill="none" h="1131" w="1612">
                <a:moveTo>
                  <a:pt x="523" y="1130"/>
                </a:moveTo>
                <a:cubicBezTo>
                  <a:pt x="377" y="1005"/>
                  <a:pt x="188" y="942"/>
                  <a:pt x="0" y="984"/>
                </a:cubicBezTo>
                <a:cubicBezTo>
                  <a:pt x="293" y="356"/>
                  <a:pt x="1004" y="189"/>
                  <a:pt x="1611" y="0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9"/>
          <p:cNvSpPr/>
          <p:nvPr/>
        </p:nvSpPr>
        <p:spPr>
          <a:xfrm>
            <a:off x="7924197" y="1583103"/>
            <a:ext cx="57249" cy="75354"/>
          </a:xfrm>
          <a:custGeom>
            <a:rect b="b" l="l" r="r" t="t"/>
            <a:pathLst>
              <a:path extrusionOk="0" fill="none" h="2260" w="1717">
                <a:moveTo>
                  <a:pt x="1" y="2260"/>
                </a:moveTo>
                <a:cubicBezTo>
                  <a:pt x="168" y="2155"/>
                  <a:pt x="335" y="2093"/>
                  <a:pt x="524" y="2072"/>
                </a:cubicBezTo>
                <a:cubicBezTo>
                  <a:pt x="147" y="1256"/>
                  <a:pt x="984" y="272"/>
                  <a:pt x="1716" y="0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9"/>
          <p:cNvSpPr/>
          <p:nvPr/>
        </p:nvSpPr>
        <p:spPr>
          <a:xfrm>
            <a:off x="7798634" y="1767947"/>
            <a:ext cx="124201" cy="150741"/>
          </a:xfrm>
          <a:custGeom>
            <a:rect b="b" l="l" r="r" t="t"/>
            <a:pathLst>
              <a:path extrusionOk="0" fill="none" h="4521" w="3725">
                <a:moveTo>
                  <a:pt x="3725" y="4479"/>
                </a:moveTo>
                <a:cubicBezTo>
                  <a:pt x="3536" y="3725"/>
                  <a:pt x="3181" y="2867"/>
                  <a:pt x="2365" y="2658"/>
                </a:cubicBezTo>
                <a:cubicBezTo>
                  <a:pt x="2302" y="2888"/>
                  <a:pt x="2386" y="3119"/>
                  <a:pt x="2637" y="3160"/>
                </a:cubicBezTo>
                <a:cubicBezTo>
                  <a:pt x="2323" y="3600"/>
                  <a:pt x="1298" y="4520"/>
                  <a:pt x="733" y="3955"/>
                </a:cubicBezTo>
                <a:cubicBezTo>
                  <a:pt x="461" y="3683"/>
                  <a:pt x="837" y="2428"/>
                  <a:pt x="293" y="2616"/>
                </a:cubicBezTo>
                <a:cubicBezTo>
                  <a:pt x="440" y="1884"/>
                  <a:pt x="0" y="712"/>
                  <a:pt x="858" y="294"/>
                </a:cubicBezTo>
                <a:cubicBezTo>
                  <a:pt x="754" y="357"/>
                  <a:pt x="670" y="419"/>
                  <a:pt x="565" y="482"/>
                </a:cubicBezTo>
                <a:cubicBezTo>
                  <a:pt x="670" y="419"/>
                  <a:pt x="754" y="357"/>
                  <a:pt x="858" y="294"/>
                </a:cubicBezTo>
                <a:cubicBezTo>
                  <a:pt x="544" y="419"/>
                  <a:pt x="356" y="294"/>
                  <a:pt x="586" y="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7945136" y="1726804"/>
            <a:ext cx="99094" cy="246301"/>
          </a:xfrm>
          <a:custGeom>
            <a:rect b="b" l="l" r="r" t="t"/>
            <a:pathLst>
              <a:path extrusionOk="0" fill="none" h="7387" w="2972">
                <a:moveTo>
                  <a:pt x="2971" y="0"/>
                </a:moveTo>
                <a:cubicBezTo>
                  <a:pt x="2427" y="314"/>
                  <a:pt x="1695" y="607"/>
                  <a:pt x="1465" y="1235"/>
                </a:cubicBezTo>
                <a:cubicBezTo>
                  <a:pt x="1193" y="1946"/>
                  <a:pt x="1653" y="2051"/>
                  <a:pt x="1946" y="2553"/>
                </a:cubicBezTo>
                <a:cubicBezTo>
                  <a:pt x="2365" y="3223"/>
                  <a:pt x="1946" y="3244"/>
                  <a:pt x="1486" y="3516"/>
                </a:cubicBezTo>
                <a:cubicBezTo>
                  <a:pt x="712" y="3976"/>
                  <a:pt x="1297" y="4164"/>
                  <a:pt x="1883" y="4143"/>
                </a:cubicBezTo>
                <a:cubicBezTo>
                  <a:pt x="1800" y="4206"/>
                  <a:pt x="1716" y="4269"/>
                  <a:pt x="1611" y="4332"/>
                </a:cubicBezTo>
                <a:cubicBezTo>
                  <a:pt x="1716" y="4248"/>
                  <a:pt x="1800" y="4206"/>
                  <a:pt x="1883" y="4143"/>
                </a:cubicBezTo>
                <a:cubicBezTo>
                  <a:pt x="1172" y="5148"/>
                  <a:pt x="1025" y="6612"/>
                  <a:pt x="0" y="7386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9"/>
          <p:cNvSpPr/>
          <p:nvPr/>
        </p:nvSpPr>
        <p:spPr>
          <a:xfrm>
            <a:off x="7981411" y="1789586"/>
            <a:ext cx="200955" cy="215593"/>
          </a:xfrm>
          <a:custGeom>
            <a:rect b="b" l="l" r="r" t="t"/>
            <a:pathLst>
              <a:path extrusionOk="0" fill="none" h="6466" w="6027">
                <a:moveTo>
                  <a:pt x="0" y="6445"/>
                </a:moveTo>
                <a:cubicBezTo>
                  <a:pt x="607" y="6340"/>
                  <a:pt x="1235" y="6299"/>
                  <a:pt x="1842" y="6466"/>
                </a:cubicBezTo>
                <a:cubicBezTo>
                  <a:pt x="1862" y="6236"/>
                  <a:pt x="1758" y="6047"/>
                  <a:pt x="1590" y="5943"/>
                </a:cubicBezTo>
                <a:cubicBezTo>
                  <a:pt x="1653" y="5901"/>
                  <a:pt x="1737" y="5880"/>
                  <a:pt x="1800" y="5859"/>
                </a:cubicBezTo>
                <a:cubicBezTo>
                  <a:pt x="1737" y="5901"/>
                  <a:pt x="1653" y="5922"/>
                  <a:pt x="1590" y="5943"/>
                </a:cubicBezTo>
                <a:cubicBezTo>
                  <a:pt x="1862" y="5315"/>
                  <a:pt x="2386" y="2762"/>
                  <a:pt x="3411" y="4102"/>
                </a:cubicBezTo>
                <a:cubicBezTo>
                  <a:pt x="3118" y="3160"/>
                  <a:pt x="3599" y="2386"/>
                  <a:pt x="4457" y="1988"/>
                </a:cubicBezTo>
                <a:cubicBezTo>
                  <a:pt x="4855" y="1821"/>
                  <a:pt x="6026" y="1695"/>
                  <a:pt x="5880" y="1047"/>
                </a:cubicBezTo>
                <a:cubicBezTo>
                  <a:pt x="5650" y="1"/>
                  <a:pt x="2741" y="1444"/>
                  <a:pt x="1988" y="565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9"/>
          <p:cNvSpPr/>
          <p:nvPr/>
        </p:nvSpPr>
        <p:spPr>
          <a:xfrm>
            <a:off x="7563545" y="2135601"/>
            <a:ext cx="295815" cy="339793"/>
          </a:xfrm>
          <a:custGeom>
            <a:rect b="b" l="l" r="r" t="t"/>
            <a:pathLst>
              <a:path extrusionOk="0" fill="none" h="10191" w="8872">
                <a:moveTo>
                  <a:pt x="8872" y="4227"/>
                </a:moveTo>
                <a:cubicBezTo>
                  <a:pt x="8014" y="4039"/>
                  <a:pt x="7030" y="4478"/>
                  <a:pt x="6382" y="5022"/>
                </a:cubicBezTo>
                <a:cubicBezTo>
                  <a:pt x="6444" y="4939"/>
                  <a:pt x="6528" y="4855"/>
                  <a:pt x="6591" y="4771"/>
                </a:cubicBezTo>
                <a:cubicBezTo>
                  <a:pt x="6528" y="4813"/>
                  <a:pt x="6403" y="4960"/>
                  <a:pt x="6361" y="5022"/>
                </a:cubicBezTo>
                <a:cubicBezTo>
                  <a:pt x="6277" y="5232"/>
                  <a:pt x="6277" y="5483"/>
                  <a:pt x="6277" y="5755"/>
                </a:cubicBezTo>
                <a:cubicBezTo>
                  <a:pt x="4959" y="7052"/>
                  <a:pt x="5231" y="9144"/>
                  <a:pt x="3662" y="9939"/>
                </a:cubicBezTo>
                <a:cubicBezTo>
                  <a:pt x="2867" y="10190"/>
                  <a:pt x="1820" y="9939"/>
                  <a:pt x="1046" y="9416"/>
                </a:cubicBezTo>
                <a:cubicBezTo>
                  <a:pt x="0" y="8370"/>
                  <a:pt x="251" y="7052"/>
                  <a:pt x="523" y="5755"/>
                </a:cubicBezTo>
                <a:cubicBezTo>
                  <a:pt x="523" y="5483"/>
                  <a:pt x="251" y="5232"/>
                  <a:pt x="251" y="4960"/>
                </a:cubicBezTo>
                <a:cubicBezTo>
                  <a:pt x="502" y="5064"/>
                  <a:pt x="628" y="5294"/>
                  <a:pt x="586" y="5566"/>
                </a:cubicBezTo>
                <a:cubicBezTo>
                  <a:pt x="439" y="5399"/>
                  <a:pt x="314" y="5190"/>
                  <a:pt x="251" y="4960"/>
                </a:cubicBezTo>
                <a:cubicBezTo>
                  <a:pt x="1611" y="5001"/>
                  <a:pt x="3557" y="5671"/>
                  <a:pt x="4352" y="4123"/>
                </a:cubicBezTo>
                <a:cubicBezTo>
                  <a:pt x="5022" y="2825"/>
                  <a:pt x="3975" y="1256"/>
                  <a:pt x="2615" y="1047"/>
                </a:cubicBezTo>
                <a:cubicBezTo>
                  <a:pt x="3076" y="649"/>
                  <a:pt x="3201" y="1403"/>
                  <a:pt x="2615" y="1047"/>
                </a:cubicBezTo>
                <a:cubicBezTo>
                  <a:pt x="3118" y="879"/>
                  <a:pt x="3934" y="670"/>
                  <a:pt x="3913" y="1"/>
                </a:cubicBezTo>
                <a:cubicBezTo>
                  <a:pt x="4206" y="210"/>
                  <a:pt x="4582" y="273"/>
                  <a:pt x="4917" y="168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9"/>
          <p:cNvSpPr/>
          <p:nvPr/>
        </p:nvSpPr>
        <p:spPr>
          <a:xfrm>
            <a:off x="8198363" y="2438373"/>
            <a:ext cx="101194" cy="19572"/>
          </a:xfrm>
          <a:custGeom>
            <a:rect b="b" l="l" r="r" t="t"/>
            <a:pathLst>
              <a:path extrusionOk="0" fill="none" h="587" w="3035">
                <a:moveTo>
                  <a:pt x="3034" y="0"/>
                </a:moveTo>
                <a:cubicBezTo>
                  <a:pt x="2051" y="272"/>
                  <a:pt x="942" y="586"/>
                  <a:pt x="0" y="0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9"/>
          <p:cNvSpPr/>
          <p:nvPr/>
        </p:nvSpPr>
        <p:spPr>
          <a:xfrm>
            <a:off x="7693976" y="2406299"/>
            <a:ext cx="632807" cy="200255"/>
          </a:xfrm>
          <a:custGeom>
            <a:rect b="b" l="l" r="r" t="t"/>
            <a:pathLst>
              <a:path extrusionOk="0" fill="none" h="6006" w="18979">
                <a:moveTo>
                  <a:pt x="1" y="2406"/>
                </a:moveTo>
                <a:cubicBezTo>
                  <a:pt x="524" y="1820"/>
                  <a:pt x="1047" y="1820"/>
                  <a:pt x="1842" y="1569"/>
                </a:cubicBezTo>
                <a:cubicBezTo>
                  <a:pt x="2093" y="1569"/>
                  <a:pt x="2365" y="1046"/>
                  <a:pt x="2616" y="1046"/>
                </a:cubicBezTo>
                <a:cubicBezTo>
                  <a:pt x="3662" y="774"/>
                  <a:pt x="4981" y="0"/>
                  <a:pt x="6027" y="1046"/>
                </a:cubicBezTo>
                <a:cubicBezTo>
                  <a:pt x="7324" y="2615"/>
                  <a:pt x="7847" y="5231"/>
                  <a:pt x="10463" y="4959"/>
                </a:cubicBezTo>
                <a:cubicBezTo>
                  <a:pt x="11509" y="4959"/>
                  <a:pt x="12032" y="3913"/>
                  <a:pt x="13078" y="3913"/>
                </a:cubicBezTo>
                <a:cubicBezTo>
                  <a:pt x="15170" y="3913"/>
                  <a:pt x="18058" y="6005"/>
                  <a:pt x="18978" y="3118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9"/>
          <p:cNvSpPr/>
          <p:nvPr/>
        </p:nvSpPr>
        <p:spPr>
          <a:xfrm>
            <a:off x="7280311" y="1091953"/>
            <a:ext cx="103962" cy="27241"/>
          </a:xfrm>
          <a:custGeom>
            <a:rect b="b" l="l" r="r" t="t"/>
            <a:pathLst>
              <a:path extrusionOk="0" fill="none" h="817" w="3118">
                <a:moveTo>
                  <a:pt x="3118" y="1"/>
                </a:moveTo>
                <a:cubicBezTo>
                  <a:pt x="2051" y="168"/>
                  <a:pt x="942" y="231"/>
                  <a:pt x="0" y="817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9"/>
          <p:cNvSpPr/>
          <p:nvPr/>
        </p:nvSpPr>
        <p:spPr>
          <a:xfrm>
            <a:off x="7297748" y="1108023"/>
            <a:ext cx="106062" cy="46079"/>
          </a:xfrm>
          <a:custGeom>
            <a:rect b="b" l="l" r="r" t="t"/>
            <a:pathLst>
              <a:path extrusionOk="0" fill="none" h="1382" w="3181">
                <a:moveTo>
                  <a:pt x="1611" y="753"/>
                </a:moveTo>
                <a:cubicBezTo>
                  <a:pt x="1025" y="753"/>
                  <a:pt x="502" y="1067"/>
                  <a:pt x="0" y="1381"/>
                </a:cubicBezTo>
                <a:cubicBezTo>
                  <a:pt x="440" y="0"/>
                  <a:pt x="2072" y="272"/>
                  <a:pt x="3181" y="188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9"/>
          <p:cNvSpPr/>
          <p:nvPr/>
        </p:nvSpPr>
        <p:spPr>
          <a:xfrm>
            <a:off x="7426112" y="1124061"/>
            <a:ext cx="32809" cy="20972"/>
          </a:xfrm>
          <a:custGeom>
            <a:rect b="b" l="l" r="r" t="t"/>
            <a:pathLst>
              <a:path extrusionOk="0" fill="none" h="629" w="984">
                <a:moveTo>
                  <a:pt x="732" y="628"/>
                </a:moveTo>
                <a:cubicBezTo>
                  <a:pt x="816" y="586"/>
                  <a:pt x="900" y="544"/>
                  <a:pt x="983" y="523"/>
                </a:cubicBezTo>
                <a:lnTo>
                  <a:pt x="460" y="0"/>
                </a:lnTo>
                <a:cubicBezTo>
                  <a:pt x="335" y="168"/>
                  <a:pt x="188" y="314"/>
                  <a:pt x="0" y="440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7505631" y="1144299"/>
            <a:ext cx="75387" cy="25140"/>
          </a:xfrm>
          <a:custGeom>
            <a:rect b="b" l="l" r="r" t="t"/>
            <a:pathLst>
              <a:path extrusionOk="0" fill="none" h="754" w="2261">
                <a:moveTo>
                  <a:pt x="1193" y="753"/>
                </a:moveTo>
                <a:cubicBezTo>
                  <a:pt x="1549" y="565"/>
                  <a:pt x="1904" y="398"/>
                  <a:pt x="2260" y="188"/>
                </a:cubicBezTo>
                <a:cubicBezTo>
                  <a:pt x="1507" y="0"/>
                  <a:pt x="733" y="105"/>
                  <a:pt x="0" y="209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9"/>
          <p:cNvSpPr/>
          <p:nvPr/>
        </p:nvSpPr>
        <p:spPr>
          <a:xfrm>
            <a:off x="7437948" y="1290100"/>
            <a:ext cx="77488" cy="115832"/>
          </a:xfrm>
          <a:custGeom>
            <a:rect b="b" l="l" r="r" t="t"/>
            <a:pathLst>
              <a:path extrusionOk="0" fill="none" h="3474" w="2324">
                <a:moveTo>
                  <a:pt x="398" y="3411"/>
                </a:moveTo>
                <a:cubicBezTo>
                  <a:pt x="649" y="3474"/>
                  <a:pt x="900" y="3453"/>
                  <a:pt x="1152" y="3390"/>
                </a:cubicBezTo>
                <a:cubicBezTo>
                  <a:pt x="921" y="2846"/>
                  <a:pt x="22" y="3264"/>
                  <a:pt x="336" y="2344"/>
                </a:cubicBezTo>
                <a:cubicBezTo>
                  <a:pt x="628" y="2344"/>
                  <a:pt x="1152" y="2344"/>
                  <a:pt x="880" y="1821"/>
                </a:cubicBezTo>
                <a:cubicBezTo>
                  <a:pt x="628" y="1569"/>
                  <a:pt x="356" y="1297"/>
                  <a:pt x="1" y="963"/>
                </a:cubicBezTo>
                <a:cubicBezTo>
                  <a:pt x="147" y="1005"/>
                  <a:pt x="294" y="942"/>
                  <a:pt x="440" y="984"/>
                </a:cubicBezTo>
                <a:cubicBezTo>
                  <a:pt x="315" y="419"/>
                  <a:pt x="1486" y="1214"/>
                  <a:pt x="1758" y="1067"/>
                </a:cubicBezTo>
                <a:cubicBezTo>
                  <a:pt x="2323" y="753"/>
                  <a:pt x="817" y="398"/>
                  <a:pt x="796" y="0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9"/>
          <p:cNvSpPr/>
          <p:nvPr/>
        </p:nvSpPr>
        <p:spPr>
          <a:xfrm>
            <a:off x="6932895" y="1637516"/>
            <a:ext cx="300716" cy="229563"/>
          </a:xfrm>
          <a:custGeom>
            <a:rect b="b" l="l" r="r" t="t"/>
            <a:pathLst>
              <a:path extrusionOk="0" fill="none" h="6885" w="9019">
                <a:moveTo>
                  <a:pt x="774" y="0"/>
                </a:moveTo>
                <a:cubicBezTo>
                  <a:pt x="335" y="879"/>
                  <a:pt x="0" y="1737"/>
                  <a:pt x="858" y="2385"/>
                </a:cubicBezTo>
                <a:cubicBezTo>
                  <a:pt x="419" y="2637"/>
                  <a:pt x="419" y="1904"/>
                  <a:pt x="858" y="2385"/>
                </a:cubicBezTo>
                <a:cubicBezTo>
                  <a:pt x="84" y="2888"/>
                  <a:pt x="126" y="3746"/>
                  <a:pt x="795" y="4331"/>
                </a:cubicBezTo>
                <a:cubicBezTo>
                  <a:pt x="858" y="4248"/>
                  <a:pt x="963" y="4164"/>
                  <a:pt x="1004" y="4059"/>
                </a:cubicBezTo>
                <a:cubicBezTo>
                  <a:pt x="251" y="4980"/>
                  <a:pt x="2218" y="6214"/>
                  <a:pt x="2678" y="5524"/>
                </a:cubicBezTo>
                <a:cubicBezTo>
                  <a:pt x="3285" y="5859"/>
                  <a:pt x="3160" y="6884"/>
                  <a:pt x="3996" y="6842"/>
                </a:cubicBezTo>
                <a:cubicBezTo>
                  <a:pt x="3829" y="6759"/>
                  <a:pt x="3745" y="6759"/>
                  <a:pt x="3578" y="6759"/>
                </a:cubicBezTo>
                <a:cubicBezTo>
                  <a:pt x="3745" y="6863"/>
                  <a:pt x="3787" y="6863"/>
                  <a:pt x="3996" y="6842"/>
                </a:cubicBezTo>
                <a:cubicBezTo>
                  <a:pt x="3473" y="6319"/>
                  <a:pt x="3996" y="5524"/>
                  <a:pt x="4520" y="5001"/>
                </a:cubicBezTo>
                <a:lnTo>
                  <a:pt x="4520" y="4478"/>
                </a:lnTo>
                <a:cubicBezTo>
                  <a:pt x="4771" y="3704"/>
                  <a:pt x="5817" y="3181"/>
                  <a:pt x="5566" y="2134"/>
                </a:cubicBezTo>
                <a:cubicBezTo>
                  <a:pt x="5942" y="2072"/>
                  <a:pt x="5817" y="3076"/>
                  <a:pt x="5566" y="2134"/>
                </a:cubicBezTo>
                <a:cubicBezTo>
                  <a:pt x="5942" y="2072"/>
                  <a:pt x="6549" y="1904"/>
                  <a:pt x="6821" y="1611"/>
                </a:cubicBezTo>
                <a:cubicBezTo>
                  <a:pt x="7135" y="1256"/>
                  <a:pt x="6989" y="753"/>
                  <a:pt x="7658" y="816"/>
                </a:cubicBezTo>
                <a:cubicBezTo>
                  <a:pt x="7553" y="900"/>
                  <a:pt x="7491" y="1005"/>
                  <a:pt x="7386" y="1088"/>
                </a:cubicBezTo>
                <a:cubicBezTo>
                  <a:pt x="7972" y="1109"/>
                  <a:pt x="8830" y="1088"/>
                  <a:pt x="9018" y="419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6736848" y="1147766"/>
            <a:ext cx="184217" cy="249102"/>
          </a:xfrm>
          <a:custGeom>
            <a:rect b="b" l="l" r="r" t="t"/>
            <a:pathLst>
              <a:path extrusionOk="0" fill="none" h="7471" w="5525">
                <a:moveTo>
                  <a:pt x="3014" y="1"/>
                </a:moveTo>
                <a:cubicBezTo>
                  <a:pt x="2888" y="147"/>
                  <a:pt x="2721" y="273"/>
                  <a:pt x="2553" y="336"/>
                </a:cubicBezTo>
                <a:cubicBezTo>
                  <a:pt x="4060" y="1507"/>
                  <a:pt x="1214" y="1549"/>
                  <a:pt x="524" y="1968"/>
                </a:cubicBezTo>
                <a:cubicBezTo>
                  <a:pt x="63" y="2240"/>
                  <a:pt x="1" y="2658"/>
                  <a:pt x="524" y="2930"/>
                </a:cubicBezTo>
                <a:cubicBezTo>
                  <a:pt x="942" y="3139"/>
                  <a:pt x="1591" y="2972"/>
                  <a:pt x="2030" y="2951"/>
                </a:cubicBezTo>
                <a:cubicBezTo>
                  <a:pt x="1737" y="3181"/>
                  <a:pt x="1340" y="3223"/>
                  <a:pt x="984" y="3223"/>
                </a:cubicBezTo>
                <a:cubicBezTo>
                  <a:pt x="1277" y="3809"/>
                  <a:pt x="1089" y="3767"/>
                  <a:pt x="879" y="4374"/>
                </a:cubicBezTo>
                <a:cubicBezTo>
                  <a:pt x="691" y="4897"/>
                  <a:pt x="837" y="5211"/>
                  <a:pt x="1444" y="5315"/>
                </a:cubicBezTo>
                <a:cubicBezTo>
                  <a:pt x="1151" y="5357"/>
                  <a:pt x="1716" y="5315"/>
                  <a:pt x="1863" y="5274"/>
                </a:cubicBezTo>
                <a:cubicBezTo>
                  <a:pt x="2553" y="5315"/>
                  <a:pt x="2825" y="4269"/>
                  <a:pt x="3871" y="5043"/>
                </a:cubicBezTo>
                <a:cubicBezTo>
                  <a:pt x="4646" y="5566"/>
                  <a:pt x="5169" y="6362"/>
                  <a:pt x="5524" y="7471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5460911" y="1519621"/>
            <a:ext cx="52348" cy="16771"/>
          </a:xfrm>
          <a:custGeom>
            <a:rect b="b" l="l" r="r" t="t"/>
            <a:pathLst>
              <a:path extrusionOk="0" fill="none" h="503" w="1570">
                <a:moveTo>
                  <a:pt x="0" y="0"/>
                </a:moveTo>
                <a:cubicBezTo>
                  <a:pt x="523" y="188"/>
                  <a:pt x="1046" y="377"/>
                  <a:pt x="1570" y="502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9"/>
          <p:cNvSpPr/>
          <p:nvPr/>
        </p:nvSpPr>
        <p:spPr>
          <a:xfrm>
            <a:off x="5187074" y="2032555"/>
            <a:ext cx="68467" cy="8514"/>
          </a:xfrm>
          <a:custGeom>
            <a:rect b="b" l="l" r="r" t="t"/>
            <a:pathLst>
              <a:path extrusionOk="0" fill="none" h="315" w="2533">
                <a:moveTo>
                  <a:pt x="1" y="1"/>
                </a:moveTo>
                <a:cubicBezTo>
                  <a:pt x="838" y="106"/>
                  <a:pt x="1675" y="273"/>
                  <a:pt x="2532" y="315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4812123" y="1583103"/>
            <a:ext cx="162578" cy="306984"/>
          </a:xfrm>
          <a:custGeom>
            <a:rect b="b" l="l" r="r" t="t"/>
            <a:pathLst>
              <a:path extrusionOk="0" fill="none" h="9207" w="4876">
                <a:moveTo>
                  <a:pt x="2825" y="9186"/>
                </a:moveTo>
                <a:cubicBezTo>
                  <a:pt x="2637" y="8621"/>
                  <a:pt x="2134" y="9186"/>
                  <a:pt x="1800" y="9186"/>
                </a:cubicBezTo>
                <a:cubicBezTo>
                  <a:pt x="1381" y="9207"/>
                  <a:pt x="879" y="8746"/>
                  <a:pt x="1444" y="8474"/>
                </a:cubicBezTo>
                <a:cubicBezTo>
                  <a:pt x="1381" y="8746"/>
                  <a:pt x="1967" y="8935"/>
                  <a:pt x="1716" y="8349"/>
                </a:cubicBezTo>
                <a:cubicBezTo>
                  <a:pt x="1570" y="7951"/>
                  <a:pt x="1026" y="7784"/>
                  <a:pt x="837" y="7449"/>
                </a:cubicBezTo>
                <a:cubicBezTo>
                  <a:pt x="0" y="6068"/>
                  <a:pt x="2804" y="5064"/>
                  <a:pt x="3767" y="5126"/>
                </a:cubicBezTo>
                <a:cubicBezTo>
                  <a:pt x="3662" y="5147"/>
                  <a:pt x="3536" y="5168"/>
                  <a:pt x="3432" y="5189"/>
                </a:cubicBezTo>
                <a:cubicBezTo>
                  <a:pt x="3746" y="6256"/>
                  <a:pt x="4687" y="3473"/>
                  <a:pt x="4750" y="3390"/>
                </a:cubicBezTo>
                <a:cubicBezTo>
                  <a:pt x="4290" y="3369"/>
                  <a:pt x="4018" y="3787"/>
                  <a:pt x="3599" y="3913"/>
                </a:cubicBezTo>
                <a:cubicBezTo>
                  <a:pt x="3264" y="4017"/>
                  <a:pt x="2762" y="3976"/>
                  <a:pt x="2427" y="3934"/>
                </a:cubicBezTo>
                <a:cubicBezTo>
                  <a:pt x="1862" y="3892"/>
                  <a:pt x="565" y="3620"/>
                  <a:pt x="461" y="2867"/>
                </a:cubicBezTo>
                <a:cubicBezTo>
                  <a:pt x="293" y="1548"/>
                  <a:pt x="4562" y="2992"/>
                  <a:pt x="4875" y="1381"/>
                </a:cubicBezTo>
                <a:cubicBezTo>
                  <a:pt x="3913" y="1193"/>
                  <a:pt x="3160" y="544"/>
                  <a:pt x="2386" y="0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9"/>
          <p:cNvSpPr/>
          <p:nvPr/>
        </p:nvSpPr>
        <p:spPr>
          <a:xfrm>
            <a:off x="5003969" y="1922817"/>
            <a:ext cx="7702" cy="39811"/>
          </a:xfrm>
          <a:custGeom>
            <a:rect b="b" l="l" r="r" t="t"/>
            <a:pathLst>
              <a:path extrusionOk="0" fill="none" h="1194" w="231">
                <a:moveTo>
                  <a:pt x="21" y="1194"/>
                </a:moveTo>
                <a:cubicBezTo>
                  <a:pt x="230" y="817"/>
                  <a:pt x="230" y="378"/>
                  <a:pt x="0" y="1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9"/>
          <p:cNvSpPr/>
          <p:nvPr/>
        </p:nvSpPr>
        <p:spPr>
          <a:xfrm>
            <a:off x="5095357" y="1815392"/>
            <a:ext cx="82356" cy="70486"/>
          </a:xfrm>
          <a:custGeom>
            <a:rect b="b" l="l" r="r" t="t"/>
            <a:pathLst>
              <a:path extrusionOk="0" fill="none" h="2114" w="2470">
                <a:moveTo>
                  <a:pt x="2406" y="754"/>
                </a:moveTo>
                <a:cubicBezTo>
                  <a:pt x="2469" y="1"/>
                  <a:pt x="1988" y="43"/>
                  <a:pt x="1339" y="273"/>
                </a:cubicBezTo>
                <a:cubicBezTo>
                  <a:pt x="544" y="545"/>
                  <a:pt x="42" y="1298"/>
                  <a:pt x="0" y="2114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9"/>
          <p:cNvSpPr/>
          <p:nvPr/>
        </p:nvSpPr>
        <p:spPr>
          <a:xfrm>
            <a:off x="5204883" y="1827961"/>
            <a:ext cx="79555" cy="29341"/>
          </a:xfrm>
          <a:custGeom>
            <a:rect b="b" l="l" r="r" t="t"/>
            <a:pathLst>
              <a:path extrusionOk="0" fill="none" h="880" w="2386">
                <a:moveTo>
                  <a:pt x="2386" y="795"/>
                </a:moveTo>
                <a:cubicBezTo>
                  <a:pt x="2072" y="461"/>
                  <a:pt x="1632" y="0"/>
                  <a:pt x="1109" y="0"/>
                </a:cubicBezTo>
                <a:cubicBezTo>
                  <a:pt x="502" y="0"/>
                  <a:pt x="356" y="502"/>
                  <a:pt x="0" y="879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19"/>
          <p:cNvSpPr/>
          <p:nvPr/>
        </p:nvSpPr>
        <p:spPr>
          <a:xfrm>
            <a:off x="5393928" y="1978631"/>
            <a:ext cx="156310" cy="203756"/>
          </a:xfrm>
          <a:custGeom>
            <a:rect b="b" l="l" r="r" t="t"/>
            <a:pathLst>
              <a:path extrusionOk="0" fill="none" h="6111" w="4688">
                <a:moveTo>
                  <a:pt x="4018" y="6111"/>
                </a:moveTo>
                <a:cubicBezTo>
                  <a:pt x="3369" y="5776"/>
                  <a:pt x="2658" y="5483"/>
                  <a:pt x="1926" y="5295"/>
                </a:cubicBezTo>
                <a:cubicBezTo>
                  <a:pt x="4687" y="4081"/>
                  <a:pt x="105" y="1465"/>
                  <a:pt x="1" y="1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5594143" y="2218621"/>
            <a:ext cx="55148" cy="34209"/>
          </a:xfrm>
          <a:custGeom>
            <a:rect b="b" l="l" r="r" t="t"/>
            <a:pathLst>
              <a:path extrusionOk="0" fill="none" h="1026" w="1654">
                <a:moveTo>
                  <a:pt x="314" y="1026"/>
                </a:moveTo>
                <a:cubicBezTo>
                  <a:pt x="1" y="607"/>
                  <a:pt x="105" y="210"/>
                  <a:pt x="628" y="210"/>
                </a:cubicBezTo>
                <a:cubicBezTo>
                  <a:pt x="921" y="231"/>
                  <a:pt x="1654" y="754"/>
                  <a:pt x="1570" y="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9"/>
          <p:cNvSpPr/>
          <p:nvPr/>
        </p:nvSpPr>
        <p:spPr>
          <a:xfrm>
            <a:off x="5582273" y="2358854"/>
            <a:ext cx="80289" cy="320955"/>
          </a:xfrm>
          <a:custGeom>
            <a:rect b="b" l="l" r="r" t="t"/>
            <a:pathLst>
              <a:path extrusionOk="0" fill="none" h="9626" w="2408">
                <a:moveTo>
                  <a:pt x="2407" y="9625"/>
                </a:moveTo>
                <a:cubicBezTo>
                  <a:pt x="1215" y="6612"/>
                  <a:pt x="461" y="3160"/>
                  <a:pt x="1" y="0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5885045" y="2919721"/>
            <a:ext cx="212125" cy="91425"/>
          </a:xfrm>
          <a:custGeom>
            <a:rect b="b" l="l" r="r" t="t"/>
            <a:pathLst>
              <a:path extrusionOk="0" fill="none" h="2742" w="6362">
                <a:moveTo>
                  <a:pt x="6362" y="2742"/>
                </a:moveTo>
                <a:cubicBezTo>
                  <a:pt x="5274" y="1884"/>
                  <a:pt x="4248" y="1779"/>
                  <a:pt x="2930" y="1591"/>
                </a:cubicBezTo>
                <a:cubicBezTo>
                  <a:pt x="1737" y="1424"/>
                  <a:pt x="670" y="1068"/>
                  <a:pt x="1" y="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9"/>
          <p:cNvSpPr/>
          <p:nvPr/>
        </p:nvSpPr>
        <p:spPr>
          <a:xfrm>
            <a:off x="6290375" y="3138773"/>
            <a:ext cx="73287" cy="150741"/>
          </a:xfrm>
          <a:custGeom>
            <a:rect b="b" l="l" r="r" t="t"/>
            <a:pathLst>
              <a:path extrusionOk="0" fill="none" h="4521" w="2198">
                <a:moveTo>
                  <a:pt x="628" y="4520"/>
                </a:moveTo>
                <a:cubicBezTo>
                  <a:pt x="1130" y="3621"/>
                  <a:pt x="2197" y="2135"/>
                  <a:pt x="2093" y="1047"/>
                </a:cubicBezTo>
                <a:cubicBezTo>
                  <a:pt x="1988" y="147"/>
                  <a:pt x="712" y="1"/>
                  <a:pt x="0" y="43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9"/>
          <p:cNvSpPr/>
          <p:nvPr/>
        </p:nvSpPr>
        <p:spPr>
          <a:xfrm>
            <a:off x="6288275" y="3384332"/>
            <a:ext cx="98394" cy="200255"/>
          </a:xfrm>
          <a:custGeom>
            <a:rect b="b" l="l" r="r" t="t"/>
            <a:pathLst>
              <a:path extrusionOk="0" fill="none" h="6006" w="2951">
                <a:moveTo>
                  <a:pt x="2951" y="6006"/>
                </a:moveTo>
                <a:cubicBezTo>
                  <a:pt x="1403" y="4416"/>
                  <a:pt x="1" y="2323"/>
                  <a:pt x="84" y="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9"/>
          <p:cNvSpPr/>
          <p:nvPr/>
        </p:nvSpPr>
        <p:spPr>
          <a:xfrm>
            <a:off x="6434776" y="3735249"/>
            <a:ext cx="41211" cy="253270"/>
          </a:xfrm>
          <a:custGeom>
            <a:rect b="b" l="l" r="r" t="t"/>
            <a:pathLst>
              <a:path extrusionOk="0" fill="none" h="7596" w="1236">
                <a:moveTo>
                  <a:pt x="1" y="7596"/>
                </a:moveTo>
                <a:cubicBezTo>
                  <a:pt x="586" y="6550"/>
                  <a:pt x="586" y="5252"/>
                  <a:pt x="733" y="4060"/>
                </a:cubicBezTo>
                <a:cubicBezTo>
                  <a:pt x="879" y="2721"/>
                  <a:pt x="1047" y="1361"/>
                  <a:pt x="1235" y="0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9"/>
          <p:cNvSpPr/>
          <p:nvPr/>
        </p:nvSpPr>
        <p:spPr>
          <a:xfrm>
            <a:off x="6455714" y="4213829"/>
            <a:ext cx="96293" cy="167446"/>
          </a:xfrm>
          <a:custGeom>
            <a:rect b="b" l="l" r="r" t="t"/>
            <a:pathLst>
              <a:path extrusionOk="0" fill="none" h="5022" w="2888">
                <a:moveTo>
                  <a:pt x="2407" y="0"/>
                </a:moveTo>
                <a:cubicBezTo>
                  <a:pt x="2616" y="439"/>
                  <a:pt x="2888" y="963"/>
                  <a:pt x="2365" y="1486"/>
                </a:cubicBezTo>
                <a:cubicBezTo>
                  <a:pt x="1842" y="1758"/>
                  <a:pt x="1046" y="2281"/>
                  <a:pt x="1318" y="2804"/>
                </a:cubicBezTo>
                <a:cubicBezTo>
                  <a:pt x="1570" y="3850"/>
                  <a:pt x="523" y="4624"/>
                  <a:pt x="0" y="5022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6659430" y="3972438"/>
            <a:ext cx="48847" cy="70486"/>
          </a:xfrm>
          <a:custGeom>
            <a:rect b="b" l="l" r="r" t="t"/>
            <a:pathLst>
              <a:path extrusionOk="0" fill="none" h="2114" w="1465">
                <a:moveTo>
                  <a:pt x="1088" y="1"/>
                </a:moveTo>
                <a:cubicBezTo>
                  <a:pt x="1465" y="921"/>
                  <a:pt x="1067" y="1967"/>
                  <a:pt x="0" y="2114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9"/>
          <p:cNvSpPr/>
          <p:nvPr/>
        </p:nvSpPr>
        <p:spPr>
          <a:xfrm>
            <a:off x="6720111" y="3902688"/>
            <a:ext cx="71886" cy="48847"/>
          </a:xfrm>
          <a:custGeom>
            <a:rect b="b" l="l" r="r" t="t"/>
            <a:pathLst>
              <a:path extrusionOk="0" fill="none" h="1465" w="2156">
                <a:moveTo>
                  <a:pt x="2155" y="0"/>
                </a:moveTo>
                <a:cubicBezTo>
                  <a:pt x="1632" y="732"/>
                  <a:pt x="879" y="1297"/>
                  <a:pt x="0" y="1465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9"/>
          <p:cNvSpPr/>
          <p:nvPr/>
        </p:nvSpPr>
        <p:spPr>
          <a:xfrm>
            <a:off x="6874281" y="3555973"/>
            <a:ext cx="161178" cy="177916"/>
          </a:xfrm>
          <a:custGeom>
            <a:rect b="b" l="l" r="r" t="t"/>
            <a:pathLst>
              <a:path extrusionOk="0" fill="none" h="5336" w="4834">
                <a:moveTo>
                  <a:pt x="4625" y="0"/>
                </a:moveTo>
                <a:cubicBezTo>
                  <a:pt x="4834" y="1297"/>
                  <a:pt x="4771" y="2804"/>
                  <a:pt x="3683" y="3745"/>
                </a:cubicBezTo>
                <a:cubicBezTo>
                  <a:pt x="2658" y="4624"/>
                  <a:pt x="1089" y="4457"/>
                  <a:pt x="0" y="5336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9"/>
          <p:cNvSpPr/>
          <p:nvPr/>
        </p:nvSpPr>
        <p:spPr>
          <a:xfrm>
            <a:off x="6981006" y="3307613"/>
            <a:ext cx="145140" cy="168146"/>
          </a:xfrm>
          <a:custGeom>
            <a:rect b="b" l="l" r="r" t="t"/>
            <a:pathLst>
              <a:path extrusionOk="0" fill="none" h="5043" w="4353">
                <a:moveTo>
                  <a:pt x="1" y="0"/>
                </a:moveTo>
                <a:cubicBezTo>
                  <a:pt x="1110" y="314"/>
                  <a:pt x="2533" y="356"/>
                  <a:pt x="3349" y="1277"/>
                </a:cubicBezTo>
                <a:cubicBezTo>
                  <a:pt x="4353" y="2448"/>
                  <a:pt x="3872" y="4185"/>
                  <a:pt x="2742" y="5043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9"/>
          <p:cNvSpPr/>
          <p:nvPr/>
        </p:nvSpPr>
        <p:spPr>
          <a:xfrm>
            <a:off x="6282006" y="3112967"/>
            <a:ext cx="28641" cy="2834"/>
          </a:xfrm>
          <a:custGeom>
            <a:rect b="b" l="l" r="r" t="t"/>
            <a:pathLst>
              <a:path extrusionOk="0" fill="none" h="85" w="859">
                <a:moveTo>
                  <a:pt x="0" y="63"/>
                </a:moveTo>
                <a:cubicBezTo>
                  <a:pt x="293" y="84"/>
                  <a:pt x="565" y="42"/>
                  <a:pt x="858" y="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9"/>
          <p:cNvSpPr/>
          <p:nvPr/>
        </p:nvSpPr>
        <p:spPr>
          <a:xfrm>
            <a:off x="5976434" y="2524894"/>
            <a:ext cx="453525" cy="560221"/>
          </a:xfrm>
          <a:custGeom>
            <a:rect b="b" l="l" r="r" t="t"/>
            <a:pathLst>
              <a:path extrusionOk="0" fill="none" h="16802" w="13602">
                <a:moveTo>
                  <a:pt x="13601" y="0"/>
                </a:moveTo>
                <a:cubicBezTo>
                  <a:pt x="13266" y="1235"/>
                  <a:pt x="11634" y="1360"/>
                  <a:pt x="10986" y="2364"/>
                </a:cubicBezTo>
                <a:cubicBezTo>
                  <a:pt x="10337" y="3348"/>
                  <a:pt x="10839" y="4436"/>
                  <a:pt x="10944" y="5482"/>
                </a:cubicBezTo>
                <a:cubicBezTo>
                  <a:pt x="11007" y="6110"/>
                  <a:pt x="10944" y="7386"/>
                  <a:pt x="10002" y="6737"/>
                </a:cubicBezTo>
                <a:cubicBezTo>
                  <a:pt x="9040" y="6089"/>
                  <a:pt x="9354" y="4624"/>
                  <a:pt x="8893" y="3766"/>
                </a:cubicBezTo>
                <a:cubicBezTo>
                  <a:pt x="8705" y="4164"/>
                  <a:pt x="6696" y="3850"/>
                  <a:pt x="6278" y="3766"/>
                </a:cubicBezTo>
                <a:cubicBezTo>
                  <a:pt x="6299" y="4289"/>
                  <a:pt x="5608" y="4331"/>
                  <a:pt x="5483" y="4812"/>
                </a:cubicBezTo>
                <a:cubicBezTo>
                  <a:pt x="4541" y="4080"/>
                  <a:pt x="3349" y="4959"/>
                  <a:pt x="2344" y="5064"/>
                </a:cubicBezTo>
                <a:cubicBezTo>
                  <a:pt x="2553" y="5064"/>
                  <a:pt x="2742" y="5084"/>
                  <a:pt x="2930" y="5126"/>
                </a:cubicBezTo>
                <a:cubicBezTo>
                  <a:pt x="2658" y="5273"/>
                  <a:pt x="2344" y="5419"/>
                  <a:pt x="2051" y="5566"/>
                </a:cubicBezTo>
                <a:cubicBezTo>
                  <a:pt x="2323" y="5377"/>
                  <a:pt x="2616" y="5231"/>
                  <a:pt x="2930" y="5126"/>
                </a:cubicBezTo>
                <a:cubicBezTo>
                  <a:pt x="1256" y="6424"/>
                  <a:pt x="1" y="9437"/>
                  <a:pt x="1424" y="11320"/>
                </a:cubicBezTo>
                <a:cubicBezTo>
                  <a:pt x="2135" y="12261"/>
                  <a:pt x="3641" y="12763"/>
                  <a:pt x="4604" y="11926"/>
                </a:cubicBezTo>
                <a:cubicBezTo>
                  <a:pt x="5357" y="11278"/>
                  <a:pt x="5399" y="9939"/>
                  <a:pt x="6529" y="9771"/>
                </a:cubicBezTo>
                <a:cubicBezTo>
                  <a:pt x="6487" y="9939"/>
                  <a:pt x="6445" y="10064"/>
                  <a:pt x="6341" y="10190"/>
                </a:cubicBezTo>
                <a:cubicBezTo>
                  <a:pt x="6382" y="10022"/>
                  <a:pt x="6424" y="9918"/>
                  <a:pt x="6529" y="9771"/>
                </a:cubicBezTo>
                <a:cubicBezTo>
                  <a:pt x="6278" y="10671"/>
                  <a:pt x="4897" y="13161"/>
                  <a:pt x="6341" y="13705"/>
                </a:cubicBezTo>
                <a:cubicBezTo>
                  <a:pt x="6947" y="13935"/>
                  <a:pt x="7617" y="13391"/>
                  <a:pt x="8077" y="14040"/>
                </a:cubicBezTo>
                <a:cubicBezTo>
                  <a:pt x="8349" y="14458"/>
                  <a:pt x="8391" y="15337"/>
                  <a:pt x="7847" y="15525"/>
                </a:cubicBezTo>
                <a:cubicBezTo>
                  <a:pt x="8056" y="15923"/>
                  <a:pt x="8056" y="16383"/>
                  <a:pt x="8119" y="16802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9"/>
          <p:cNvSpPr/>
          <p:nvPr/>
        </p:nvSpPr>
        <p:spPr>
          <a:xfrm>
            <a:off x="6512928" y="2289071"/>
            <a:ext cx="87924" cy="84457"/>
          </a:xfrm>
          <a:custGeom>
            <a:rect b="b" l="l" r="r" t="t"/>
            <a:pathLst>
              <a:path extrusionOk="0" fill="none" h="2533" w="2637">
                <a:moveTo>
                  <a:pt x="2636" y="1"/>
                </a:moveTo>
                <a:cubicBezTo>
                  <a:pt x="2302" y="126"/>
                  <a:pt x="0" y="1486"/>
                  <a:pt x="1172" y="1947"/>
                </a:cubicBezTo>
                <a:cubicBezTo>
                  <a:pt x="837" y="2156"/>
                  <a:pt x="481" y="2344"/>
                  <a:pt x="147" y="2533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9"/>
          <p:cNvSpPr/>
          <p:nvPr/>
        </p:nvSpPr>
        <p:spPr>
          <a:xfrm>
            <a:off x="6612685" y="2149571"/>
            <a:ext cx="69086" cy="51648"/>
          </a:xfrm>
          <a:custGeom>
            <a:rect b="b" l="l" r="r" t="t"/>
            <a:pathLst>
              <a:path extrusionOk="0" fill="none" h="1549" w="2072">
                <a:moveTo>
                  <a:pt x="42" y="523"/>
                </a:moveTo>
                <a:cubicBezTo>
                  <a:pt x="21" y="649"/>
                  <a:pt x="0" y="774"/>
                  <a:pt x="0" y="900"/>
                </a:cubicBezTo>
                <a:cubicBezTo>
                  <a:pt x="168" y="774"/>
                  <a:pt x="251" y="607"/>
                  <a:pt x="230" y="419"/>
                </a:cubicBezTo>
                <a:cubicBezTo>
                  <a:pt x="126" y="565"/>
                  <a:pt x="42" y="712"/>
                  <a:pt x="0" y="900"/>
                </a:cubicBezTo>
                <a:cubicBezTo>
                  <a:pt x="691" y="481"/>
                  <a:pt x="2072" y="0"/>
                  <a:pt x="1632" y="1381"/>
                </a:cubicBezTo>
                <a:cubicBezTo>
                  <a:pt x="1632" y="1297"/>
                  <a:pt x="1632" y="1235"/>
                  <a:pt x="1632" y="1151"/>
                </a:cubicBezTo>
                <a:cubicBezTo>
                  <a:pt x="1632" y="1235"/>
                  <a:pt x="1632" y="1297"/>
                  <a:pt x="1632" y="1381"/>
                </a:cubicBezTo>
                <a:cubicBezTo>
                  <a:pt x="1548" y="1276"/>
                  <a:pt x="1402" y="1235"/>
                  <a:pt x="1318" y="1151"/>
                </a:cubicBezTo>
                <a:cubicBezTo>
                  <a:pt x="1256" y="1276"/>
                  <a:pt x="1151" y="1423"/>
                  <a:pt x="1109" y="1548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9"/>
          <p:cNvSpPr/>
          <p:nvPr/>
        </p:nvSpPr>
        <p:spPr>
          <a:xfrm>
            <a:off x="6631523" y="2112596"/>
            <a:ext cx="141639" cy="27941"/>
          </a:xfrm>
          <a:custGeom>
            <a:rect b="b" l="l" r="r" t="t"/>
            <a:pathLst>
              <a:path extrusionOk="0" fill="none" h="838" w="4248">
                <a:moveTo>
                  <a:pt x="4248" y="147"/>
                </a:moveTo>
                <a:cubicBezTo>
                  <a:pt x="2908" y="607"/>
                  <a:pt x="1130" y="0"/>
                  <a:pt x="0" y="837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9"/>
          <p:cNvSpPr/>
          <p:nvPr/>
        </p:nvSpPr>
        <p:spPr>
          <a:xfrm>
            <a:off x="6731980" y="1890043"/>
            <a:ext cx="96293" cy="177949"/>
          </a:xfrm>
          <a:custGeom>
            <a:rect b="b" l="l" r="r" t="t"/>
            <a:pathLst>
              <a:path extrusionOk="0" fill="none" h="5337" w="2888">
                <a:moveTo>
                  <a:pt x="0" y="1"/>
                </a:moveTo>
                <a:cubicBezTo>
                  <a:pt x="293" y="1109"/>
                  <a:pt x="1151" y="1821"/>
                  <a:pt x="1841" y="2700"/>
                </a:cubicBezTo>
                <a:cubicBezTo>
                  <a:pt x="2595" y="3662"/>
                  <a:pt x="2134" y="3955"/>
                  <a:pt x="1276" y="4583"/>
                </a:cubicBezTo>
                <a:cubicBezTo>
                  <a:pt x="1297" y="4520"/>
                  <a:pt x="1360" y="4436"/>
                  <a:pt x="1402" y="4374"/>
                </a:cubicBezTo>
                <a:cubicBezTo>
                  <a:pt x="1360" y="4436"/>
                  <a:pt x="1318" y="4520"/>
                  <a:pt x="1276" y="4583"/>
                </a:cubicBezTo>
                <a:cubicBezTo>
                  <a:pt x="2197" y="4081"/>
                  <a:pt x="2888" y="4185"/>
                  <a:pt x="2636" y="5336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9"/>
          <p:cNvSpPr/>
          <p:nvPr/>
        </p:nvSpPr>
        <p:spPr>
          <a:xfrm>
            <a:off x="6200387" y="1800755"/>
            <a:ext cx="222561" cy="295815"/>
          </a:xfrm>
          <a:custGeom>
            <a:rect b="b" l="l" r="r" t="t"/>
            <a:pathLst>
              <a:path extrusionOk="0" fill="none" h="8872" w="6675">
                <a:moveTo>
                  <a:pt x="1465" y="0"/>
                </a:moveTo>
                <a:cubicBezTo>
                  <a:pt x="733" y="1088"/>
                  <a:pt x="0" y="2155"/>
                  <a:pt x="1088" y="3285"/>
                </a:cubicBezTo>
                <a:cubicBezTo>
                  <a:pt x="1821" y="4039"/>
                  <a:pt x="2846" y="4373"/>
                  <a:pt x="3787" y="4792"/>
                </a:cubicBezTo>
                <a:cubicBezTo>
                  <a:pt x="4603" y="5168"/>
                  <a:pt x="5691" y="5629"/>
                  <a:pt x="5922" y="6591"/>
                </a:cubicBezTo>
                <a:cubicBezTo>
                  <a:pt x="6089" y="7324"/>
                  <a:pt x="5629" y="8642"/>
                  <a:pt x="6675" y="8872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9"/>
          <p:cNvSpPr/>
          <p:nvPr/>
        </p:nvSpPr>
        <p:spPr>
          <a:xfrm>
            <a:off x="6372695" y="1646585"/>
            <a:ext cx="31409" cy="9803"/>
          </a:xfrm>
          <a:custGeom>
            <a:rect b="b" l="l" r="r" t="t"/>
            <a:pathLst>
              <a:path extrusionOk="0" fill="none" h="294" w="942">
                <a:moveTo>
                  <a:pt x="942" y="0"/>
                </a:moveTo>
                <a:cubicBezTo>
                  <a:pt x="607" y="0"/>
                  <a:pt x="272" y="84"/>
                  <a:pt x="0" y="293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9"/>
          <p:cNvSpPr/>
          <p:nvPr/>
        </p:nvSpPr>
        <p:spPr>
          <a:xfrm>
            <a:off x="6448046" y="1525189"/>
            <a:ext cx="38377" cy="60717"/>
          </a:xfrm>
          <a:custGeom>
            <a:rect b="b" l="l" r="r" t="t"/>
            <a:pathLst>
              <a:path extrusionOk="0" fill="none" h="1821" w="1151">
                <a:moveTo>
                  <a:pt x="0" y="356"/>
                </a:moveTo>
                <a:cubicBezTo>
                  <a:pt x="42" y="231"/>
                  <a:pt x="147" y="84"/>
                  <a:pt x="230" y="0"/>
                </a:cubicBezTo>
                <a:cubicBezTo>
                  <a:pt x="774" y="440"/>
                  <a:pt x="1151" y="1109"/>
                  <a:pt x="1130" y="1821"/>
                </a:cubicBezTo>
              </a:path>
            </a:pathLst>
          </a:custGeom>
          <a:noFill/>
          <a:ln cap="flat" cmpd="sng" w="9525">
            <a:solidFill>
              <a:srgbClr val="4A94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9"/>
          <p:cNvSpPr/>
          <p:nvPr/>
        </p:nvSpPr>
        <p:spPr>
          <a:xfrm>
            <a:off x="6328751" y="1517521"/>
            <a:ext cx="28641" cy="82356"/>
          </a:xfrm>
          <a:custGeom>
            <a:rect b="b" l="l" r="r" t="t"/>
            <a:pathLst>
              <a:path extrusionOk="0" fill="none" h="2470" w="859">
                <a:moveTo>
                  <a:pt x="126" y="0"/>
                </a:moveTo>
                <a:cubicBezTo>
                  <a:pt x="42" y="440"/>
                  <a:pt x="0" y="2469"/>
                  <a:pt x="858" y="1402"/>
                </a:cubicBezTo>
              </a:path>
            </a:pathLst>
          </a:custGeom>
          <a:noFill/>
          <a:ln cap="flat" cmpd="sng" w="9525">
            <a:solidFill>
              <a:srgbClr val="FF47E3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9"/>
          <p:cNvSpPr/>
          <p:nvPr/>
        </p:nvSpPr>
        <p:spPr>
          <a:xfrm>
            <a:off x="6248498" y="1449838"/>
            <a:ext cx="50280" cy="140972"/>
          </a:xfrm>
          <a:custGeom>
            <a:rect b="b" l="l" r="r" t="t"/>
            <a:pathLst>
              <a:path extrusionOk="0" fill="none" h="4228" w="1508">
                <a:moveTo>
                  <a:pt x="671" y="4227"/>
                </a:moveTo>
                <a:cubicBezTo>
                  <a:pt x="901" y="3893"/>
                  <a:pt x="1173" y="3558"/>
                  <a:pt x="1507" y="3307"/>
                </a:cubicBezTo>
                <a:cubicBezTo>
                  <a:pt x="880" y="2637"/>
                  <a:pt x="1" y="670"/>
                  <a:pt x="1047" y="1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9"/>
          <p:cNvSpPr/>
          <p:nvPr/>
        </p:nvSpPr>
        <p:spPr>
          <a:xfrm>
            <a:off x="6129237" y="1565666"/>
            <a:ext cx="114431" cy="24440"/>
          </a:xfrm>
          <a:custGeom>
            <a:rect b="b" l="l" r="r" t="t"/>
            <a:pathLst>
              <a:path extrusionOk="0" fill="none" h="733" w="3432">
                <a:moveTo>
                  <a:pt x="0" y="586"/>
                </a:moveTo>
                <a:cubicBezTo>
                  <a:pt x="1025" y="732"/>
                  <a:pt x="2574" y="0"/>
                  <a:pt x="3432" y="732"/>
                </a:cubicBezTo>
              </a:path>
            </a:pathLst>
          </a:custGeom>
          <a:noFill/>
          <a:ln cap="flat" cmpd="sng" w="9525">
            <a:solidFill>
              <a:srgbClr val="913DFF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5850170" y="1525889"/>
            <a:ext cx="197454" cy="85857"/>
          </a:xfrm>
          <a:custGeom>
            <a:rect b="b" l="l" r="r" t="t"/>
            <a:pathLst>
              <a:path extrusionOk="0" fill="none" h="2575" w="5922">
                <a:moveTo>
                  <a:pt x="1" y="0"/>
                </a:moveTo>
                <a:cubicBezTo>
                  <a:pt x="754" y="189"/>
                  <a:pt x="1570" y="314"/>
                  <a:pt x="2219" y="775"/>
                </a:cubicBezTo>
                <a:cubicBezTo>
                  <a:pt x="1821" y="691"/>
                  <a:pt x="1737" y="1068"/>
                  <a:pt x="1842" y="1381"/>
                </a:cubicBezTo>
                <a:cubicBezTo>
                  <a:pt x="1988" y="1821"/>
                  <a:pt x="2365" y="1779"/>
                  <a:pt x="2742" y="1842"/>
                </a:cubicBezTo>
                <a:cubicBezTo>
                  <a:pt x="3809" y="2009"/>
                  <a:pt x="4834" y="2511"/>
                  <a:pt x="5922" y="2574"/>
                </a:cubicBezTo>
              </a:path>
            </a:pathLst>
          </a:custGeom>
          <a:noFill/>
          <a:ln cap="flat" cmpd="sng" w="9525">
            <a:solidFill>
              <a:srgbClr val="B7EB00"/>
            </a:solidFill>
            <a:prstDash val="solid"/>
            <a:miter lim="209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4" name="Google Shape;214;p19"/>
          <p:cNvCxnSpPr>
            <a:stCxn id="215" idx="6"/>
          </p:cNvCxnSpPr>
          <p:nvPr/>
        </p:nvCxnSpPr>
        <p:spPr>
          <a:xfrm>
            <a:off x="6115412" y="2198861"/>
            <a:ext cx="1548600" cy="211200"/>
          </a:xfrm>
          <a:prstGeom prst="straightConnector1">
            <a:avLst/>
          </a:prstGeom>
          <a:noFill/>
          <a:ln cap="flat" cmpd="sng" w="9525">
            <a:solidFill>
              <a:srgbClr val="DEE1E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16" name="Google Shape;216;p19"/>
          <p:cNvCxnSpPr/>
          <p:nvPr/>
        </p:nvCxnSpPr>
        <p:spPr>
          <a:xfrm>
            <a:off x="6083108" y="2212854"/>
            <a:ext cx="585300" cy="1320000"/>
          </a:xfrm>
          <a:prstGeom prst="straightConnector1">
            <a:avLst/>
          </a:prstGeom>
          <a:noFill/>
          <a:ln cap="flat" cmpd="sng" w="9525">
            <a:solidFill>
              <a:srgbClr val="DEE1E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17" name="Google Shape;217;p19"/>
          <p:cNvCxnSpPr>
            <a:stCxn id="218" idx="6"/>
          </p:cNvCxnSpPr>
          <p:nvPr/>
        </p:nvCxnSpPr>
        <p:spPr>
          <a:xfrm flipH="1" rot="10800000">
            <a:off x="6717789" y="2746778"/>
            <a:ext cx="1996200" cy="790800"/>
          </a:xfrm>
          <a:prstGeom prst="straightConnector1">
            <a:avLst/>
          </a:prstGeom>
          <a:noFill/>
          <a:ln cap="flat" cmpd="sng" w="9525">
            <a:solidFill>
              <a:srgbClr val="DEE1E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19" name="Google Shape;219;p19"/>
          <p:cNvCxnSpPr>
            <a:endCxn id="220" idx="4"/>
          </p:cNvCxnSpPr>
          <p:nvPr/>
        </p:nvCxnSpPr>
        <p:spPr>
          <a:xfrm rot="10800000">
            <a:off x="8697595" y="1982596"/>
            <a:ext cx="3600" cy="804600"/>
          </a:xfrm>
          <a:prstGeom prst="straightConnector1">
            <a:avLst/>
          </a:prstGeom>
          <a:noFill/>
          <a:ln cap="flat" cmpd="sng" w="9525">
            <a:solidFill>
              <a:srgbClr val="DEE1E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21" name="Google Shape;221;p19"/>
          <p:cNvCxnSpPr/>
          <p:nvPr/>
        </p:nvCxnSpPr>
        <p:spPr>
          <a:xfrm flipH="1" rot="10800000">
            <a:off x="7662663" y="1951170"/>
            <a:ext cx="1037700" cy="456000"/>
          </a:xfrm>
          <a:prstGeom prst="straightConnector1">
            <a:avLst/>
          </a:prstGeom>
          <a:noFill/>
          <a:ln cap="flat" cmpd="sng" w="9525">
            <a:solidFill>
              <a:srgbClr val="DEE1E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22" name="Google Shape;222;p19"/>
          <p:cNvCxnSpPr/>
          <p:nvPr/>
        </p:nvCxnSpPr>
        <p:spPr>
          <a:xfrm>
            <a:off x="7658331" y="2392923"/>
            <a:ext cx="1057200" cy="359100"/>
          </a:xfrm>
          <a:prstGeom prst="straightConnector1">
            <a:avLst/>
          </a:prstGeom>
          <a:noFill/>
          <a:ln cap="flat" cmpd="sng" w="9525">
            <a:solidFill>
              <a:srgbClr val="7F8691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23" name="Google Shape;223;p19"/>
          <p:cNvCxnSpPr>
            <a:endCxn id="215" idx="2"/>
          </p:cNvCxnSpPr>
          <p:nvPr/>
        </p:nvCxnSpPr>
        <p:spPr>
          <a:xfrm flipH="1">
            <a:off x="6047612" y="1948061"/>
            <a:ext cx="2658900" cy="250800"/>
          </a:xfrm>
          <a:prstGeom prst="straightConnector1">
            <a:avLst/>
          </a:prstGeom>
          <a:noFill/>
          <a:ln cap="flat" cmpd="sng" w="9525">
            <a:solidFill>
              <a:srgbClr val="DEE1E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24" name="Google Shape;224;p19"/>
          <p:cNvCxnSpPr>
            <a:endCxn id="215" idx="6"/>
          </p:cNvCxnSpPr>
          <p:nvPr/>
        </p:nvCxnSpPr>
        <p:spPr>
          <a:xfrm rot="10800000">
            <a:off x="6115412" y="2198861"/>
            <a:ext cx="2605200" cy="561900"/>
          </a:xfrm>
          <a:prstGeom prst="straightConnector1">
            <a:avLst/>
          </a:prstGeom>
          <a:noFill/>
          <a:ln cap="flat" cmpd="sng" w="9525">
            <a:solidFill>
              <a:srgbClr val="DEE1E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25" name="Google Shape;225;p19"/>
          <p:cNvCxnSpPr/>
          <p:nvPr/>
        </p:nvCxnSpPr>
        <p:spPr>
          <a:xfrm flipH="1">
            <a:off x="6699730" y="2375849"/>
            <a:ext cx="963000" cy="1155600"/>
          </a:xfrm>
          <a:prstGeom prst="straightConnector1">
            <a:avLst/>
          </a:prstGeom>
          <a:noFill/>
          <a:ln cap="flat" cmpd="sng" w="9525">
            <a:solidFill>
              <a:srgbClr val="DEE1E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215" name="Google Shape;215;p19"/>
          <p:cNvSpPr/>
          <p:nvPr/>
        </p:nvSpPr>
        <p:spPr>
          <a:xfrm>
            <a:off x="6047612" y="2164961"/>
            <a:ext cx="67800" cy="67800"/>
          </a:xfrm>
          <a:prstGeom prst="ellipse">
            <a:avLst/>
          </a:prstGeom>
          <a:solidFill>
            <a:srgbClr val="BFC3C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9"/>
          <p:cNvSpPr/>
          <p:nvPr/>
        </p:nvSpPr>
        <p:spPr>
          <a:xfrm>
            <a:off x="6649989" y="3503678"/>
            <a:ext cx="67800" cy="67800"/>
          </a:xfrm>
          <a:prstGeom prst="ellipse">
            <a:avLst/>
          </a:prstGeom>
          <a:solidFill>
            <a:srgbClr val="BFC3C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9"/>
          <p:cNvSpPr/>
          <p:nvPr/>
        </p:nvSpPr>
        <p:spPr>
          <a:xfrm>
            <a:off x="7621632" y="2373524"/>
            <a:ext cx="67800" cy="67800"/>
          </a:xfrm>
          <a:prstGeom prst="ellipse">
            <a:avLst/>
          </a:prstGeom>
          <a:solidFill>
            <a:srgbClr val="BFC3C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19"/>
          <p:cNvSpPr/>
          <p:nvPr/>
        </p:nvSpPr>
        <p:spPr>
          <a:xfrm>
            <a:off x="8672746" y="2723670"/>
            <a:ext cx="67800" cy="67800"/>
          </a:xfrm>
          <a:prstGeom prst="ellipse">
            <a:avLst/>
          </a:prstGeom>
          <a:solidFill>
            <a:srgbClr val="BFC3C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8" name="Google Shape;228;p19"/>
          <p:cNvCxnSpPr>
            <a:stCxn id="220" idx="7"/>
            <a:endCxn id="218" idx="7"/>
          </p:cNvCxnSpPr>
          <p:nvPr/>
        </p:nvCxnSpPr>
        <p:spPr>
          <a:xfrm flipH="1">
            <a:off x="6707966" y="1924725"/>
            <a:ext cx="2013600" cy="1588800"/>
          </a:xfrm>
          <a:prstGeom prst="straightConnector1">
            <a:avLst/>
          </a:prstGeom>
          <a:noFill/>
          <a:ln cap="flat" cmpd="sng" w="9525">
            <a:solidFill>
              <a:srgbClr val="DEE1E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220" name="Google Shape;220;p19"/>
          <p:cNvSpPr/>
          <p:nvPr/>
        </p:nvSpPr>
        <p:spPr>
          <a:xfrm>
            <a:off x="8663695" y="1914796"/>
            <a:ext cx="67800" cy="67800"/>
          </a:xfrm>
          <a:prstGeom prst="ellipse">
            <a:avLst/>
          </a:prstGeom>
          <a:solidFill>
            <a:srgbClr val="BFC3C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9"/>
          <p:cNvSpPr txBox="1"/>
          <p:nvPr>
            <p:ph idx="4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0" name="Google Shape;230;p19"/>
          <p:cNvSpPr txBox="1"/>
          <p:nvPr>
            <p:ph idx="5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ders/Teams IV ">
  <p:cSld name="CUSTOM_1_1_1_1_1_1_2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0"/>
          <p:cNvSpPr txBox="1"/>
          <p:nvPr>
            <p:ph type="title"/>
          </p:nvPr>
        </p:nvSpPr>
        <p:spPr>
          <a:xfrm>
            <a:off x="517625" y="3600000"/>
            <a:ext cx="18954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3" name="Google Shape;233;p20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234" name="Google Shape;234;p20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35" name="Google Shape;235;p20"/>
          <p:cNvSpPr txBox="1"/>
          <p:nvPr>
            <p:ph idx="2" type="title"/>
          </p:nvPr>
        </p:nvSpPr>
        <p:spPr>
          <a:xfrm>
            <a:off x="2588325" y="3600000"/>
            <a:ext cx="18954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6" name="Google Shape;236;p20"/>
          <p:cNvSpPr/>
          <p:nvPr/>
        </p:nvSpPr>
        <p:spPr>
          <a:xfrm flipH="1" rot="10800000">
            <a:off x="518850" y="3177233"/>
            <a:ext cx="1901720" cy="58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152400">
            <a:solidFill>
              <a:srgbClr val="4A94FF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0"/>
          <p:cNvSpPr/>
          <p:nvPr/>
        </p:nvSpPr>
        <p:spPr>
          <a:xfrm flipH="1" rot="10800000">
            <a:off x="2588663" y="3177233"/>
            <a:ext cx="1901720" cy="58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152400">
            <a:solidFill>
              <a:srgbClr val="FF47E3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0"/>
          <p:cNvSpPr/>
          <p:nvPr/>
        </p:nvSpPr>
        <p:spPr>
          <a:xfrm flipH="1" rot="10800000">
            <a:off x="4658463" y="3177233"/>
            <a:ext cx="1901720" cy="58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152400">
            <a:solidFill>
              <a:srgbClr val="B7EB00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0"/>
          <p:cNvSpPr/>
          <p:nvPr/>
        </p:nvSpPr>
        <p:spPr>
          <a:xfrm flipH="1" rot="10800000">
            <a:off x="6728263" y="3177233"/>
            <a:ext cx="1901720" cy="5800"/>
          </a:xfrm>
          <a:custGeom>
            <a:rect b="b" l="l" r="r" t="t"/>
            <a:pathLst>
              <a:path extrusionOk="0" fill="none" h="1" w="57083">
                <a:moveTo>
                  <a:pt x="57082" y="0"/>
                </a:moveTo>
                <a:lnTo>
                  <a:pt x="1" y="0"/>
                </a:lnTo>
              </a:path>
            </a:pathLst>
          </a:custGeom>
          <a:noFill/>
          <a:ln cap="flat" cmpd="sng" w="152400">
            <a:solidFill>
              <a:srgbClr val="913DFF"/>
            </a:solidFill>
            <a:prstDash val="solid"/>
            <a:miter lim="11416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0"/>
          <p:cNvSpPr txBox="1"/>
          <p:nvPr>
            <p:ph idx="3" type="title"/>
          </p:nvPr>
        </p:nvSpPr>
        <p:spPr>
          <a:xfrm>
            <a:off x="4658850" y="3600000"/>
            <a:ext cx="18954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1" name="Google Shape;241;p20"/>
          <p:cNvSpPr txBox="1"/>
          <p:nvPr>
            <p:ph idx="4" type="title"/>
          </p:nvPr>
        </p:nvSpPr>
        <p:spPr>
          <a:xfrm>
            <a:off x="6728300" y="3600000"/>
            <a:ext cx="18972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2" name="Google Shape;242;p20"/>
          <p:cNvSpPr txBox="1"/>
          <p:nvPr>
            <p:ph idx="5" type="title"/>
          </p:nvPr>
        </p:nvSpPr>
        <p:spPr>
          <a:xfrm>
            <a:off x="2589625" y="3949200"/>
            <a:ext cx="18954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3" name="Google Shape;243;p20"/>
          <p:cNvSpPr txBox="1"/>
          <p:nvPr>
            <p:ph idx="6" type="title"/>
          </p:nvPr>
        </p:nvSpPr>
        <p:spPr>
          <a:xfrm>
            <a:off x="518400" y="3949200"/>
            <a:ext cx="18954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4" name="Google Shape;244;p20"/>
          <p:cNvSpPr txBox="1"/>
          <p:nvPr>
            <p:ph idx="7" type="title"/>
          </p:nvPr>
        </p:nvSpPr>
        <p:spPr>
          <a:xfrm>
            <a:off x="4658925" y="3949200"/>
            <a:ext cx="18954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5" name="Google Shape;245;p20"/>
          <p:cNvSpPr txBox="1"/>
          <p:nvPr>
            <p:ph idx="8" type="title"/>
          </p:nvPr>
        </p:nvSpPr>
        <p:spPr>
          <a:xfrm>
            <a:off x="6728300" y="3949200"/>
            <a:ext cx="18972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100">
                <a:solidFill>
                  <a:srgbClr val="061B2B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6" name="Google Shape;246;p20"/>
          <p:cNvSpPr/>
          <p:nvPr>
            <p:ph idx="9" type="pic"/>
          </p:nvPr>
        </p:nvSpPr>
        <p:spPr>
          <a:xfrm>
            <a:off x="524650" y="1540550"/>
            <a:ext cx="1890900" cy="1560900"/>
          </a:xfrm>
          <a:prstGeom prst="rect">
            <a:avLst/>
          </a:prstGeom>
          <a:noFill/>
          <a:ln>
            <a:noFill/>
          </a:ln>
        </p:spPr>
      </p:sp>
      <p:sp>
        <p:nvSpPr>
          <p:cNvPr id="247" name="Google Shape;247;p20"/>
          <p:cNvSpPr/>
          <p:nvPr>
            <p:ph idx="13" type="pic"/>
          </p:nvPr>
        </p:nvSpPr>
        <p:spPr>
          <a:xfrm>
            <a:off x="2594075" y="1540550"/>
            <a:ext cx="1890900" cy="1560900"/>
          </a:xfrm>
          <a:prstGeom prst="rect">
            <a:avLst/>
          </a:prstGeom>
          <a:noFill/>
          <a:ln>
            <a:noFill/>
          </a:ln>
        </p:spPr>
      </p:sp>
      <p:sp>
        <p:nvSpPr>
          <p:cNvPr id="248" name="Google Shape;248;p20"/>
          <p:cNvSpPr/>
          <p:nvPr>
            <p:ph idx="14" type="pic"/>
          </p:nvPr>
        </p:nvSpPr>
        <p:spPr>
          <a:xfrm>
            <a:off x="4659125" y="1536929"/>
            <a:ext cx="1895400" cy="156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9" name="Google Shape;249;p20"/>
          <p:cNvSpPr/>
          <p:nvPr>
            <p:ph idx="15" type="pic"/>
          </p:nvPr>
        </p:nvSpPr>
        <p:spPr>
          <a:xfrm>
            <a:off x="6728425" y="1537200"/>
            <a:ext cx="1897200" cy="1578600"/>
          </a:xfrm>
          <a:prstGeom prst="rect">
            <a:avLst/>
          </a:prstGeom>
          <a:noFill/>
          <a:ln>
            <a:noFill/>
          </a:ln>
        </p:spPr>
      </p:sp>
      <p:sp>
        <p:nvSpPr>
          <p:cNvPr id="250" name="Google Shape;250;p20"/>
          <p:cNvSpPr txBox="1"/>
          <p:nvPr>
            <p:ph idx="16"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1" name="Google Shape;251;p20"/>
          <p:cNvSpPr txBox="1"/>
          <p:nvPr>
            <p:ph idx="17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2" name="Google Shape;252;p20"/>
          <p:cNvSpPr txBox="1"/>
          <p:nvPr>
            <p:ph idx="18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 Subtitle + paragraph S + image  1">
  <p:cSld name="CUSTOM_1_1_1_2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/>
          <p:nvPr>
            <p:ph idx="2" type="pic"/>
          </p:nvPr>
        </p:nvSpPr>
        <p:spPr>
          <a:xfrm>
            <a:off x="4658400" y="0"/>
            <a:ext cx="4485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55" name="Google Shape;255;p21"/>
          <p:cNvSpPr txBox="1"/>
          <p:nvPr>
            <p:ph type="title"/>
          </p:nvPr>
        </p:nvSpPr>
        <p:spPr>
          <a:xfrm>
            <a:off x="518400" y="1537200"/>
            <a:ext cx="32760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000">
                <a:solidFill>
                  <a:srgbClr val="061B2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6" name="Google Shape;256;p21"/>
          <p:cNvSpPr txBox="1"/>
          <p:nvPr>
            <p:ph idx="3" type="title"/>
          </p:nvPr>
        </p:nvSpPr>
        <p:spPr>
          <a:xfrm>
            <a:off x="516600" y="2571750"/>
            <a:ext cx="3277800" cy="17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900"/>
              <a:buFont typeface="Commissioner Light"/>
              <a:buNone/>
              <a:defRPr sz="900">
                <a:solidFill>
                  <a:srgbClr val="000000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7" name="Google Shape;257;p21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258" name="Google Shape;258;p21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59" name="Google Shape;259;p21"/>
          <p:cNvSpPr txBox="1"/>
          <p:nvPr>
            <p:ph idx="4" type="title"/>
          </p:nvPr>
        </p:nvSpPr>
        <p:spPr>
          <a:xfrm>
            <a:off x="518400" y="342000"/>
            <a:ext cx="3276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2400">
                <a:solidFill>
                  <a:srgbClr val="061B2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0" name="Google Shape;260;p21"/>
          <p:cNvSpPr txBox="1"/>
          <p:nvPr>
            <p:ph idx="5" type="title"/>
          </p:nvPr>
        </p:nvSpPr>
        <p:spPr>
          <a:xfrm>
            <a:off x="518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1" name="Google Shape;261;p21"/>
          <p:cNvSpPr txBox="1"/>
          <p:nvPr>
            <p:ph idx="6" type="title"/>
          </p:nvPr>
        </p:nvSpPr>
        <p:spPr>
          <a:xfrm>
            <a:off x="3281400" y="4845000"/>
            <a:ext cx="1895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1B2B"/>
              </a:buClr>
              <a:buSzPts val="3600"/>
              <a:buNone/>
              <a:defRPr sz="800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Closing">
  <p:cSld name="SECTION_HEADER_1_1_1_1">
    <p:bg>
      <p:bgPr>
        <a:solidFill>
          <a:srgbClr val="061B2B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/>
          <p:nvPr/>
        </p:nvSpPr>
        <p:spPr>
          <a:xfrm>
            <a:off x="7595487" y="4477556"/>
            <a:ext cx="1026583" cy="156372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grpSp>
        <p:nvGrpSpPr>
          <p:cNvPr id="264" name="Google Shape;264;p22"/>
          <p:cNvGrpSpPr/>
          <p:nvPr/>
        </p:nvGrpSpPr>
        <p:grpSpPr>
          <a:xfrm>
            <a:off x="518854" y="538175"/>
            <a:ext cx="516381" cy="806848"/>
            <a:chOff x="2130375" y="238125"/>
            <a:chExt cx="3348775" cy="5232475"/>
          </a:xfrm>
        </p:grpSpPr>
        <p:sp>
          <p:nvSpPr>
            <p:cNvPr id="265" name="Google Shape;265;p22"/>
            <p:cNvSpPr/>
            <p:nvPr/>
          </p:nvSpPr>
          <p:spPr>
            <a:xfrm>
              <a:off x="5269825" y="3377600"/>
              <a:ext cx="209325" cy="1046525"/>
            </a:xfrm>
            <a:custGeom>
              <a:rect b="b" l="l" r="r" t="t"/>
              <a:pathLst>
                <a:path extrusionOk="0" h="41861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66" name="Google Shape;266;p22"/>
            <p:cNvSpPr/>
            <p:nvPr/>
          </p:nvSpPr>
          <p:spPr>
            <a:xfrm>
              <a:off x="4223350" y="2331100"/>
              <a:ext cx="209300" cy="3139500"/>
            </a:xfrm>
            <a:custGeom>
              <a:rect b="b" l="l" r="r" t="t"/>
              <a:pathLst>
                <a:path extrusionOk="0" h="125580" w="8372">
                  <a:moveTo>
                    <a:pt x="0" y="1"/>
                  </a:moveTo>
                  <a:lnTo>
                    <a:pt x="0" y="125580"/>
                  </a:lnTo>
                  <a:lnTo>
                    <a:pt x="8372" y="125580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3176850" y="238125"/>
              <a:ext cx="209325" cy="3139500"/>
            </a:xfrm>
            <a:custGeom>
              <a:rect b="b" l="l" r="r" t="t"/>
              <a:pathLst>
                <a:path extrusionOk="0" h="125580" w="8373">
                  <a:moveTo>
                    <a:pt x="1" y="0"/>
                  </a:moveTo>
                  <a:lnTo>
                    <a:pt x="1" y="125579"/>
                  </a:lnTo>
                  <a:lnTo>
                    <a:pt x="8372" y="125579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4223350" y="238125"/>
              <a:ext cx="209300" cy="1046500"/>
            </a:xfrm>
            <a:custGeom>
              <a:rect b="b" l="l" r="r" t="t"/>
              <a:pathLst>
                <a:path extrusionOk="0" h="41860" w="8372">
                  <a:moveTo>
                    <a:pt x="0" y="0"/>
                  </a:moveTo>
                  <a:lnTo>
                    <a:pt x="0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2130375" y="1284600"/>
              <a:ext cx="209300" cy="1046525"/>
            </a:xfrm>
            <a:custGeom>
              <a:rect b="b" l="l" r="r" t="t"/>
              <a:pathLst>
                <a:path extrusionOk="0" h="41861" w="8372">
                  <a:moveTo>
                    <a:pt x="0" y="1"/>
                  </a:moveTo>
                  <a:lnTo>
                    <a:pt x="0" y="41861"/>
                  </a:lnTo>
                  <a:lnTo>
                    <a:pt x="8372" y="41861"/>
                  </a:lnTo>
                  <a:lnTo>
                    <a:pt x="8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3176850" y="4424100"/>
              <a:ext cx="209325" cy="1046500"/>
            </a:xfrm>
            <a:custGeom>
              <a:rect b="b" l="l" r="r" t="t"/>
              <a:pathLst>
                <a:path extrusionOk="0" h="41860" w="8373">
                  <a:moveTo>
                    <a:pt x="1" y="0"/>
                  </a:moveTo>
                  <a:lnTo>
                    <a:pt x="1" y="41860"/>
                  </a:lnTo>
                  <a:lnTo>
                    <a:pt x="8372" y="41860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</p:grpSp>
      <p:grpSp>
        <p:nvGrpSpPr>
          <p:cNvPr id="271" name="Google Shape;271;p22"/>
          <p:cNvGrpSpPr/>
          <p:nvPr/>
        </p:nvGrpSpPr>
        <p:grpSpPr>
          <a:xfrm>
            <a:off x="1897482" y="67726"/>
            <a:ext cx="7251504" cy="5005034"/>
            <a:chOff x="238125" y="705525"/>
            <a:chExt cx="7135200" cy="4281100"/>
          </a:xfrm>
        </p:grpSpPr>
        <p:sp>
          <p:nvSpPr>
            <p:cNvPr id="272" name="Google Shape;272;p22"/>
            <p:cNvSpPr/>
            <p:nvPr/>
          </p:nvSpPr>
          <p:spPr>
            <a:xfrm flipH="1" rot="10800000">
              <a:off x="3092200" y="3559575"/>
              <a:ext cx="4281125" cy="25"/>
            </a:xfrm>
            <a:custGeom>
              <a:rect b="b" l="l" r="r" t="t"/>
              <a:pathLst>
                <a:path extrusionOk="0" fill="none" h="1" w="171245">
                  <a:moveTo>
                    <a:pt x="171245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52400">
              <a:solidFill>
                <a:srgbClr val="FF47E3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4519225" y="4986600"/>
              <a:ext cx="1427075" cy="25"/>
            </a:xfrm>
            <a:custGeom>
              <a:rect b="b" l="l" r="r" t="t"/>
              <a:pathLst>
                <a:path extrusionOk="0" fill="none" h="1" w="57083">
                  <a:moveTo>
                    <a:pt x="57082" y="1"/>
                  </a:moveTo>
                  <a:lnTo>
                    <a:pt x="28541" y="1"/>
                  </a:lnTo>
                  <a:lnTo>
                    <a:pt x="1" y="1"/>
                  </a:lnTo>
                </a:path>
              </a:pathLst>
            </a:custGeom>
            <a:noFill/>
            <a:ln cap="flat" cmpd="sng" w="152400">
              <a:solidFill>
                <a:srgbClr val="B7EB00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2"/>
            <p:cNvSpPr/>
            <p:nvPr/>
          </p:nvSpPr>
          <p:spPr>
            <a:xfrm rot="10800000">
              <a:off x="238125" y="2132550"/>
              <a:ext cx="4281125" cy="25"/>
            </a:xfrm>
            <a:custGeom>
              <a:rect b="b" l="l" r="r" t="t"/>
              <a:pathLst>
                <a:path extrusionOk="0" fill="none" h="1" w="171245">
                  <a:moveTo>
                    <a:pt x="171245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52400">
              <a:solidFill>
                <a:srgbClr val="4A94FF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1665150" y="705525"/>
              <a:ext cx="1427075" cy="25"/>
            </a:xfrm>
            <a:custGeom>
              <a:rect b="b" l="l" r="r" t="t"/>
              <a:pathLst>
                <a:path extrusionOk="0" fill="none" h="1" w="57083">
                  <a:moveTo>
                    <a:pt x="57082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152400">
              <a:solidFill>
                <a:srgbClr val="913DFF"/>
              </a:solidFill>
              <a:prstDash val="solid"/>
              <a:miter lim="11416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276;p22"/>
          <p:cNvSpPr txBox="1"/>
          <p:nvPr/>
        </p:nvSpPr>
        <p:spPr>
          <a:xfrm>
            <a:off x="518850" y="4281500"/>
            <a:ext cx="49857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77" name="Google Shape;277;p22"/>
          <p:cNvSpPr txBox="1"/>
          <p:nvPr/>
        </p:nvSpPr>
        <p:spPr>
          <a:xfrm>
            <a:off x="518850" y="4516629"/>
            <a:ext cx="4985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Commissioner Light"/>
              <a:ea typeface="Commissioner Light"/>
              <a:cs typeface="Commissioner Light"/>
              <a:sym typeface="Commissioner Light"/>
            </a:endParaRPr>
          </a:p>
        </p:txBody>
      </p:sp>
      <p:sp>
        <p:nvSpPr>
          <p:cNvPr id="278" name="Google Shape;278;p22"/>
          <p:cNvSpPr txBox="1"/>
          <p:nvPr/>
        </p:nvSpPr>
        <p:spPr>
          <a:xfrm>
            <a:off x="523225" y="2571750"/>
            <a:ext cx="39612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79" name="Google Shape;279;p22"/>
          <p:cNvSpPr txBox="1"/>
          <p:nvPr/>
        </p:nvSpPr>
        <p:spPr>
          <a:xfrm>
            <a:off x="6039600" y="538175"/>
            <a:ext cx="25824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0" name="Google Shape;280;p22"/>
          <p:cNvSpPr txBox="1"/>
          <p:nvPr/>
        </p:nvSpPr>
        <p:spPr>
          <a:xfrm>
            <a:off x="518850" y="4890200"/>
            <a:ext cx="2601600" cy="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es" sz="5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Copyright © </a:t>
            </a:r>
            <a:r>
              <a:rPr b="1" i="0" lang="es" sz="500" u="none" cap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SNGULAR</a:t>
            </a:r>
            <a:r>
              <a:rPr b="0" i="0" lang="es" sz="500" u="none" cap="none" strike="noStrik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.</a:t>
            </a:r>
            <a:r>
              <a:rPr b="0" i="0" lang="es" sz="5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All rights reserved.</a:t>
            </a:r>
            <a:endParaRPr b="0" i="0" sz="5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" name="Google Shape;281;p22"/>
          <p:cNvSpPr txBox="1"/>
          <p:nvPr>
            <p:ph type="title"/>
          </p:nvPr>
        </p:nvSpPr>
        <p:spPr>
          <a:xfrm>
            <a:off x="518400" y="2571750"/>
            <a:ext cx="3967200" cy="17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2" name="Google Shape;282;p22"/>
          <p:cNvSpPr txBox="1"/>
          <p:nvPr>
            <p:ph idx="2" type="title"/>
          </p:nvPr>
        </p:nvSpPr>
        <p:spPr>
          <a:xfrm>
            <a:off x="3967200" y="342000"/>
            <a:ext cx="4658400" cy="6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600">
                <a:solidFill>
                  <a:srgbClr val="BFC3C8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283" name="Google Shape;283;p2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53750" y="1000391"/>
            <a:ext cx="255025" cy="25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2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-16179" l="0" r="0" t="-6578"/>
          <a:stretch/>
        </p:blipFill>
        <p:spPr>
          <a:xfrm>
            <a:off x="8345300" y="1000388"/>
            <a:ext cx="255026" cy="293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 title="Haz click para añadir texto"/>
          <p:cNvSpPr txBox="1"/>
          <p:nvPr>
            <p:ph type="title"/>
          </p:nvPr>
        </p:nvSpPr>
        <p:spPr>
          <a:xfrm>
            <a:off x="500550" y="259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utfit"/>
              <a:buNone/>
              <a:defRPr b="0" i="0" sz="2800" u="none" cap="none" strike="noStrik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500550" y="15372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missioner Light"/>
              <a:buChar char="●"/>
              <a:defRPr b="0" i="0" sz="1200" u="none" cap="none" strike="noStrike">
                <a:solidFill>
                  <a:schemeClr val="dk1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1pPr>
            <a:lvl2pPr indent="-2921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ommissioner Light"/>
              <a:buChar char="○"/>
              <a:defRPr b="0" i="0" sz="1000" u="none" cap="none" strike="noStrike">
                <a:solidFill>
                  <a:schemeClr val="dk1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2pPr>
            <a:lvl3pPr indent="-2921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ommissioner Light"/>
              <a:buChar char="■"/>
              <a:defRPr b="0" i="0" sz="1000" u="none" cap="none" strike="noStrike">
                <a:solidFill>
                  <a:schemeClr val="dk1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3pPr>
            <a:lvl4pPr indent="-2921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ommissioner Light"/>
              <a:buChar char="●"/>
              <a:defRPr b="0" i="0" sz="1000" u="none" cap="none" strike="noStrike">
                <a:solidFill>
                  <a:schemeClr val="dk1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4pPr>
            <a:lvl5pPr indent="-2921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ommissioner Light"/>
              <a:buChar char="○"/>
              <a:defRPr b="0" i="0" sz="1000" u="none" cap="none" strike="noStrike">
                <a:solidFill>
                  <a:schemeClr val="dk1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5pPr>
            <a:lvl6pPr indent="-2921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ommissioner Light"/>
              <a:buChar char="■"/>
              <a:defRPr b="0" i="0" sz="1000" u="none" cap="none" strike="noStrike">
                <a:solidFill>
                  <a:schemeClr val="dk1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6pPr>
            <a:lvl7pPr indent="-2921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ommissioner Light"/>
              <a:buChar char="●"/>
              <a:defRPr b="0" i="0" sz="1000" u="none" cap="none" strike="noStrike">
                <a:solidFill>
                  <a:schemeClr val="dk2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7pPr>
            <a:lvl8pPr indent="-2921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ommissioner Light"/>
              <a:buChar char="○"/>
              <a:defRPr b="0" i="0" sz="1000" u="none" cap="none" strike="noStrike">
                <a:solidFill>
                  <a:schemeClr val="dk2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8pPr>
            <a:lvl9pPr indent="-2921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ommissioner Light"/>
              <a:buChar char="■"/>
              <a:defRPr b="0" i="0" sz="1000" u="none" cap="none" strike="noStrike">
                <a:solidFill>
                  <a:schemeClr val="dk2"/>
                </a:solidFill>
                <a:latin typeface="Commissioner Light"/>
                <a:ea typeface="Commissioner Light"/>
                <a:cs typeface="Commissioner Light"/>
                <a:sym typeface="Commissioner Light"/>
              </a:defRPr>
            </a:lvl9pPr>
          </a:lstStyle>
          <a:p/>
        </p:txBody>
      </p:sp>
      <p:sp>
        <p:nvSpPr>
          <p:cNvPr id="8" name="Google Shape;8;p13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9" name="Google Shape;9;p13"/>
          <p:cNvSpPr txBox="1"/>
          <p:nvPr/>
        </p:nvSpPr>
        <p:spPr>
          <a:xfrm>
            <a:off x="8653475" y="4868000"/>
            <a:ext cx="2472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s" sz="800" u="none" cap="none" strike="noStrike">
                <a:solidFill>
                  <a:srgbClr val="061B2B"/>
                </a:solidFill>
                <a:latin typeface="Outfit Medium"/>
                <a:ea typeface="Outfit Medium"/>
                <a:cs typeface="Outfit Medium"/>
                <a:sym typeface="Outfit Medium"/>
              </a:rPr>
              <a:t>‹#›</a:t>
            </a:fld>
            <a:endParaRPr b="0" i="0" sz="800" u="none" cap="none" strike="noStrike">
              <a:solidFill>
                <a:srgbClr val="061B2B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10" name="Google Shape;10;p13"/>
          <p:cNvSpPr/>
          <p:nvPr/>
        </p:nvSpPr>
        <p:spPr>
          <a:xfrm>
            <a:off x="8108778" y="4892014"/>
            <a:ext cx="517877" cy="78885"/>
          </a:xfrm>
          <a:custGeom>
            <a:rect b="b" l="l" r="r" t="t"/>
            <a:pathLst>
              <a:path extrusionOk="0" h="42989" w="282222">
                <a:moveTo>
                  <a:pt x="267327" y="8479"/>
                </a:moveTo>
                <a:cubicBezTo>
                  <a:pt x="268885" y="8479"/>
                  <a:pt x="270214" y="9074"/>
                  <a:pt x="271314" y="10266"/>
                </a:cubicBezTo>
                <a:cubicBezTo>
                  <a:pt x="272368" y="11458"/>
                  <a:pt x="272964" y="12878"/>
                  <a:pt x="272964" y="14574"/>
                </a:cubicBezTo>
                <a:cubicBezTo>
                  <a:pt x="272964" y="16224"/>
                  <a:pt x="272460" y="17690"/>
                  <a:pt x="271314" y="18928"/>
                </a:cubicBezTo>
                <a:cubicBezTo>
                  <a:pt x="270214" y="20119"/>
                  <a:pt x="268885" y="20669"/>
                  <a:pt x="267327" y="20669"/>
                </a:cubicBezTo>
                <a:lnTo>
                  <a:pt x="258986" y="20669"/>
                </a:lnTo>
                <a:lnTo>
                  <a:pt x="258986" y="8479"/>
                </a:lnTo>
                <a:close/>
                <a:moveTo>
                  <a:pt x="223743" y="10220"/>
                </a:moveTo>
                <a:lnTo>
                  <a:pt x="229425" y="27085"/>
                </a:lnTo>
                <a:lnTo>
                  <a:pt x="218060" y="27085"/>
                </a:lnTo>
                <a:lnTo>
                  <a:pt x="223743" y="10220"/>
                </a:lnTo>
                <a:close/>
                <a:moveTo>
                  <a:pt x="39735" y="871"/>
                </a:moveTo>
                <a:lnTo>
                  <a:pt x="39735" y="42163"/>
                </a:lnTo>
                <a:lnTo>
                  <a:pt x="47893" y="42163"/>
                </a:lnTo>
                <a:lnTo>
                  <a:pt x="47893" y="16911"/>
                </a:lnTo>
                <a:lnTo>
                  <a:pt x="65583" y="42163"/>
                </a:lnTo>
                <a:lnTo>
                  <a:pt x="71770" y="42163"/>
                </a:lnTo>
                <a:lnTo>
                  <a:pt x="71770" y="871"/>
                </a:lnTo>
                <a:lnTo>
                  <a:pt x="63613" y="871"/>
                </a:lnTo>
                <a:lnTo>
                  <a:pt x="63613" y="26077"/>
                </a:lnTo>
                <a:lnTo>
                  <a:pt x="45922" y="871"/>
                </a:lnTo>
                <a:close/>
                <a:moveTo>
                  <a:pt x="174659" y="871"/>
                </a:moveTo>
                <a:lnTo>
                  <a:pt x="174659" y="42163"/>
                </a:lnTo>
                <a:lnTo>
                  <a:pt x="198536" y="42163"/>
                </a:lnTo>
                <a:lnTo>
                  <a:pt x="198536" y="34372"/>
                </a:lnTo>
                <a:lnTo>
                  <a:pt x="182771" y="34372"/>
                </a:lnTo>
                <a:lnTo>
                  <a:pt x="182771" y="871"/>
                </a:lnTo>
                <a:close/>
                <a:moveTo>
                  <a:pt x="218701" y="871"/>
                </a:moveTo>
                <a:lnTo>
                  <a:pt x="204219" y="42163"/>
                </a:lnTo>
                <a:lnTo>
                  <a:pt x="212973" y="42163"/>
                </a:lnTo>
                <a:lnTo>
                  <a:pt x="215447" y="34739"/>
                </a:lnTo>
                <a:lnTo>
                  <a:pt x="231900" y="34739"/>
                </a:lnTo>
                <a:lnTo>
                  <a:pt x="234329" y="42163"/>
                </a:lnTo>
                <a:lnTo>
                  <a:pt x="243220" y="42163"/>
                </a:lnTo>
                <a:lnTo>
                  <a:pt x="228784" y="871"/>
                </a:lnTo>
                <a:close/>
                <a:moveTo>
                  <a:pt x="250828" y="871"/>
                </a:moveTo>
                <a:lnTo>
                  <a:pt x="250828" y="42163"/>
                </a:lnTo>
                <a:lnTo>
                  <a:pt x="258986" y="42163"/>
                </a:lnTo>
                <a:lnTo>
                  <a:pt x="258986" y="27864"/>
                </a:lnTo>
                <a:lnTo>
                  <a:pt x="265173" y="27864"/>
                </a:lnTo>
                <a:lnTo>
                  <a:pt x="273468" y="42163"/>
                </a:lnTo>
                <a:lnTo>
                  <a:pt x="282222" y="42163"/>
                </a:lnTo>
                <a:lnTo>
                  <a:pt x="273147" y="26581"/>
                </a:lnTo>
                <a:cubicBezTo>
                  <a:pt x="275530" y="25481"/>
                  <a:pt x="277501" y="23831"/>
                  <a:pt x="278922" y="21723"/>
                </a:cubicBezTo>
                <a:cubicBezTo>
                  <a:pt x="280343" y="19524"/>
                  <a:pt x="281076" y="17140"/>
                  <a:pt x="281076" y="14528"/>
                </a:cubicBezTo>
                <a:cubicBezTo>
                  <a:pt x="281076" y="10770"/>
                  <a:pt x="279793" y="7562"/>
                  <a:pt x="277089" y="4858"/>
                </a:cubicBezTo>
                <a:cubicBezTo>
                  <a:pt x="274385" y="2154"/>
                  <a:pt x="271177" y="871"/>
                  <a:pt x="267327" y="871"/>
                </a:cubicBezTo>
                <a:close/>
                <a:moveTo>
                  <a:pt x="102751" y="0"/>
                </a:moveTo>
                <a:cubicBezTo>
                  <a:pt x="96610" y="0"/>
                  <a:pt x="91477" y="2062"/>
                  <a:pt x="87307" y="6233"/>
                </a:cubicBezTo>
                <a:cubicBezTo>
                  <a:pt x="83182" y="10403"/>
                  <a:pt x="81120" y="15536"/>
                  <a:pt x="81120" y="21540"/>
                </a:cubicBezTo>
                <a:cubicBezTo>
                  <a:pt x="81120" y="27498"/>
                  <a:pt x="83136" y="32585"/>
                  <a:pt x="87353" y="36755"/>
                </a:cubicBezTo>
                <a:cubicBezTo>
                  <a:pt x="91523" y="40926"/>
                  <a:pt x="96839" y="42942"/>
                  <a:pt x="103210" y="42942"/>
                </a:cubicBezTo>
                <a:cubicBezTo>
                  <a:pt x="109168" y="42942"/>
                  <a:pt x="114117" y="41109"/>
                  <a:pt x="117829" y="37489"/>
                </a:cubicBezTo>
                <a:cubicBezTo>
                  <a:pt x="121588" y="33822"/>
                  <a:pt x="123512" y="29056"/>
                  <a:pt x="123512" y="23144"/>
                </a:cubicBezTo>
                <a:lnTo>
                  <a:pt x="123512" y="19936"/>
                </a:lnTo>
                <a:lnTo>
                  <a:pt x="102751" y="19936"/>
                </a:lnTo>
                <a:lnTo>
                  <a:pt x="102751" y="27177"/>
                </a:lnTo>
                <a:lnTo>
                  <a:pt x="115309" y="27177"/>
                </a:lnTo>
                <a:cubicBezTo>
                  <a:pt x="114576" y="29606"/>
                  <a:pt x="113109" y="31577"/>
                  <a:pt x="111047" y="32952"/>
                </a:cubicBezTo>
                <a:cubicBezTo>
                  <a:pt x="108984" y="34326"/>
                  <a:pt x="106372" y="35014"/>
                  <a:pt x="103256" y="35014"/>
                </a:cubicBezTo>
                <a:cubicBezTo>
                  <a:pt x="98993" y="35014"/>
                  <a:pt x="95556" y="33731"/>
                  <a:pt x="93035" y="31210"/>
                </a:cubicBezTo>
                <a:cubicBezTo>
                  <a:pt x="90423" y="28644"/>
                  <a:pt x="89186" y="25436"/>
                  <a:pt x="89186" y="21540"/>
                </a:cubicBezTo>
                <a:cubicBezTo>
                  <a:pt x="89186" y="17599"/>
                  <a:pt x="90423" y="14345"/>
                  <a:pt x="92944" y="11824"/>
                </a:cubicBezTo>
                <a:cubicBezTo>
                  <a:pt x="95464" y="9212"/>
                  <a:pt x="98764" y="7929"/>
                  <a:pt x="102706" y="7929"/>
                </a:cubicBezTo>
                <a:cubicBezTo>
                  <a:pt x="105089" y="7929"/>
                  <a:pt x="107289" y="8433"/>
                  <a:pt x="109305" y="9533"/>
                </a:cubicBezTo>
                <a:cubicBezTo>
                  <a:pt x="111276" y="10587"/>
                  <a:pt x="112788" y="11962"/>
                  <a:pt x="113751" y="13657"/>
                </a:cubicBezTo>
                <a:lnTo>
                  <a:pt x="120763" y="9624"/>
                </a:lnTo>
                <a:cubicBezTo>
                  <a:pt x="118929" y="6645"/>
                  <a:pt x="116455" y="4354"/>
                  <a:pt x="113246" y="2567"/>
                </a:cubicBezTo>
                <a:cubicBezTo>
                  <a:pt x="110038" y="871"/>
                  <a:pt x="106555" y="0"/>
                  <a:pt x="102751" y="0"/>
                </a:cubicBezTo>
                <a:close/>
                <a:moveTo>
                  <a:pt x="132220" y="871"/>
                </a:moveTo>
                <a:lnTo>
                  <a:pt x="132220" y="28644"/>
                </a:lnTo>
                <a:cubicBezTo>
                  <a:pt x="132220" y="32997"/>
                  <a:pt x="133687" y="36480"/>
                  <a:pt x="136620" y="39047"/>
                </a:cubicBezTo>
                <a:cubicBezTo>
                  <a:pt x="139553" y="41659"/>
                  <a:pt x="143311" y="42942"/>
                  <a:pt x="147940" y="42942"/>
                </a:cubicBezTo>
                <a:cubicBezTo>
                  <a:pt x="152614" y="42942"/>
                  <a:pt x="156372" y="41659"/>
                  <a:pt x="159351" y="39047"/>
                </a:cubicBezTo>
                <a:cubicBezTo>
                  <a:pt x="162330" y="36480"/>
                  <a:pt x="163751" y="32997"/>
                  <a:pt x="163751" y="28644"/>
                </a:cubicBezTo>
                <a:lnTo>
                  <a:pt x="163751" y="871"/>
                </a:lnTo>
                <a:lnTo>
                  <a:pt x="155639" y="871"/>
                </a:lnTo>
                <a:lnTo>
                  <a:pt x="155639" y="28002"/>
                </a:lnTo>
                <a:cubicBezTo>
                  <a:pt x="155639" y="30202"/>
                  <a:pt x="154998" y="31989"/>
                  <a:pt x="153669" y="33227"/>
                </a:cubicBezTo>
                <a:cubicBezTo>
                  <a:pt x="152431" y="34418"/>
                  <a:pt x="150552" y="35060"/>
                  <a:pt x="147940" y="35060"/>
                </a:cubicBezTo>
                <a:cubicBezTo>
                  <a:pt x="145373" y="35060"/>
                  <a:pt x="143494" y="34418"/>
                  <a:pt x="142165" y="33227"/>
                </a:cubicBezTo>
                <a:cubicBezTo>
                  <a:pt x="140928" y="31989"/>
                  <a:pt x="140286" y="30248"/>
                  <a:pt x="140286" y="28002"/>
                </a:cubicBezTo>
                <a:lnTo>
                  <a:pt x="140286" y="871"/>
                </a:lnTo>
                <a:close/>
                <a:moveTo>
                  <a:pt x="15262" y="46"/>
                </a:moveTo>
                <a:cubicBezTo>
                  <a:pt x="11504" y="46"/>
                  <a:pt x="8296" y="1192"/>
                  <a:pt x="5638" y="3437"/>
                </a:cubicBezTo>
                <a:cubicBezTo>
                  <a:pt x="3025" y="5546"/>
                  <a:pt x="1696" y="8524"/>
                  <a:pt x="1696" y="12328"/>
                </a:cubicBezTo>
                <a:cubicBezTo>
                  <a:pt x="1696" y="16040"/>
                  <a:pt x="3025" y="18928"/>
                  <a:pt x="5592" y="20807"/>
                </a:cubicBezTo>
                <a:cubicBezTo>
                  <a:pt x="7654" y="22227"/>
                  <a:pt x="10541" y="23556"/>
                  <a:pt x="14116" y="24656"/>
                </a:cubicBezTo>
                <a:cubicBezTo>
                  <a:pt x="17462" y="25573"/>
                  <a:pt x="19799" y="26490"/>
                  <a:pt x="21128" y="27269"/>
                </a:cubicBezTo>
                <a:cubicBezTo>
                  <a:pt x="22457" y="28094"/>
                  <a:pt x="23053" y="29148"/>
                  <a:pt x="23053" y="30660"/>
                </a:cubicBezTo>
                <a:cubicBezTo>
                  <a:pt x="23053" y="31989"/>
                  <a:pt x="22503" y="33043"/>
                  <a:pt x="21403" y="33868"/>
                </a:cubicBezTo>
                <a:cubicBezTo>
                  <a:pt x="20303" y="34647"/>
                  <a:pt x="18653" y="35060"/>
                  <a:pt x="16408" y="35060"/>
                </a:cubicBezTo>
                <a:cubicBezTo>
                  <a:pt x="11733" y="35060"/>
                  <a:pt x="8525" y="32952"/>
                  <a:pt x="6921" y="28781"/>
                </a:cubicBezTo>
                <a:lnTo>
                  <a:pt x="1" y="32768"/>
                </a:lnTo>
                <a:cubicBezTo>
                  <a:pt x="1192" y="35976"/>
                  <a:pt x="3117" y="38451"/>
                  <a:pt x="5958" y="40284"/>
                </a:cubicBezTo>
                <a:cubicBezTo>
                  <a:pt x="8754" y="42117"/>
                  <a:pt x="12145" y="42988"/>
                  <a:pt x="16179" y="42988"/>
                </a:cubicBezTo>
                <a:cubicBezTo>
                  <a:pt x="20624" y="42988"/>
                  <a:pt x="24199" y="41842"/>
                  <a:pt x="26949" y="39597"/>
                </a:cubicBezTo>
                <a:cubicBezTo>
                  <a:pt x="29744" y="37351"/>
                  <a:pt x="31119" y="34326"/>
                  <a:pt x="31119" y="30477"/>
                </a:cubicBezTo>
                <a:cubicBezTo>
                  <a:pt x="31119" y="28231"/>
                  <a:pt x="30615" y="26306"/>
                  <a:pt x="29607" y="24656"/>
                </a:cubicBezTo>
                <a:cubicBezTo>
                  <a:pt x="28965" y="23419"/>
                  <a:pt x="27728" y="22227"/>
                  <a:pt x="25757" y="21036"/>
                </a:cubicBezTo>
                <a:cubicBezTo>
                  <a:pt x="25207" y="20623"/>
                  <a:pt x="24336" y="20211"/>
                  <a:pt x="23191" y="19753"/>
                </a:cubicBezTo>
                <a:cubicBezTo>
                  <a:pt x="21907" y="19249"/>
                  <a:pt x="21037" y="18928"/>
                  <a:pt x="20532" y="18744"/>
                </a:cubicBezTo>
                <a:lnTo>
                  <a:pt x="17737" y="17828"/>
                </a:lnTo>
                <a:cubicBezTo>
                  <a:pt x="14712" y="16957"/>
                  <a:pt x="12604" y="16086"/>
                  <a:pt x="11458" y="15261"/>
                </a:cubicBezTo>
                <a:cubicBezTo>
                  <a:pt x="10358" y="14436"/>
                  <a:pt x="9854" y="13337"/>
                  <a:pt x="9854" y="12053"/>
                </a:cubicBezTo>
                <a:cubicBezTo>
                  <a:pt x="9854" y="10816"/>
                  <a:pt x="10358" y="9853"/>
                  <a:pt x="11321" y="9120"/>
                </a:cubicBezTo>
                <a:cubicBezTo>
                  <a:pt x="12283" y="8295"/>
                  <a:pt x="13612" y="7883"/>
                  <a:pt x="15262" y="7883"/>
                </a:cubicBezTo>
                <a:cubicBezTo>
                  <a:pt x="18882" y="7883"/>
                  <a:pt x="21541" y="9670"/>
                  <a:pt x="23191" y="13245"/>
                </a:cubicBezTo>
                <a:lnTo>
                  <a:pt x="30019" y="9304"/>
                </a:lnTo>
                <a:cubicBezTo>
                  <a:pt x="28553" y="6370"/>
                  <a:pt x="26628" y="4079"/>
                  <a:pt x="24061" y="2475"/>
                </a:cubicBezTo>
                <a:cubicBezTo>
                  <a:pt x="21449" y="871"/>
                  <a:pt x="18562" y="46"/>
                  <a:pt x="15262" y="46"/>
                </a:cubicBezTo>
                <a:close/>
              </a:path>
            </a:pathLst>
          </a:custGeom>
          <a:solidFill>
            <a:srgbClr val="061B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27">
          <p15:clr>
            <a:srgbClr val="FF47E3"/>
          </p15:clr>
        </p15:guide>
        <p15:guide id="2" pos="653">
          <p15:clr>
            <a:srgbClr val="FF47E3"/>
          </p15:clr>
        </p15:guide>
        <p15:guide id="3" pos="760">
          <p15:clr>
            <a:srgbClr val="FF47E3"/>
          </p15:clr>
        </p15:guide>
        <p15:guide id="4" pos="1086">
          <p15:clr>
            <a:srgbClr val="FF47E3"/>
          </p15:clr>
        </p15:guide>
        <p15:guide id="5" pos="1195">
          <p15:clr>
            <a:srgbClr val="FF47E3"/>
          </p15:clr>
        </p15:guide>
        <p15:guide id="6" pos="1522">
          <p15:clr>
            <a:srgbClr val="FF47E3"/>
          </p15:clr>
        </p15:guide>
        <p15:guide id="7" pos="1630">
          <p15:clr>
            <a:srgbClr val="FF47E3"/>
          </p15:clr>
        </p15:guide>
        <p15:guide id="8" pos="1957">
          <p15:clr>
            <a:srgbClr val="FF47E3"/>
          </p15:clr>
        </p15:guide>
        <p15:guide id="9" pos="2066">
          <p15:clr>
            <a:srgbClr val="FF47E3"/>
          </p15:clr>
        </p15:guide>
        <p15:guide id="10" pos="2390">
          <p15:clr>
            <a:srgbClr val="FF47E3"/>
          </p15:clr>
        </p15:guide>
        <p15:guide id="11" pos="2499">
          <p15:clr>
            <a:srgbClr val="FF47E3"/>
          </p15:clr>
        </p15:guide>
        <p15:guide id="12" pos="2826">
          <p15:clr>
            <a:srgbClr val="FF47E3"/>
          </p15:clr>
        </p15:guide>
        <p15:guide id="13" pos="2934">
          <p15:clr>
            <a:srgbClr val="FF47E3"/>
          </p15:clr>
        </p15:guide>
        <p15:guide id="14" pos="3261">
          <p15:clr>
            <a:srgbClr val="FF47E3"/>
          </p15:clr>
        </p15:guide>
        <p15:guide id="15" pos="3370">
          <p15:clr>
            <a:srgbClr val="FF47E3"/>
          </p15:clr>
        </p15:guide>
        <p15:guide id="16" pos="3694">
          <p15:clr>
            <a:srgbClr val="FF47E3"/>
          </p15:clr>
        </p15:guide>
        <p15:guide id="17" pos="3805">
          <p15:clr>
            <a:srgbClr val="FF47E3"/>
          </p15:clr>
        </p15:guide>
        <p15:guide id="18" pos="4130">
          <p15:clr>
            <a:srgbClr val="FF47E3"/>
          </p15:clr>
        </p15:guide>
        <p15:guide id="19" pos="4238">
          <p15:clr>
            <a:srgbClr val="FF47E3"/>
          </p15:clr>
        </p15:guide>
        <p15:guide id="20" pos="4563">
          <p15:clr>
            <a:srgbClr val="FF47E3"/>
          </p15:clr>
        </p15:guide>
        <p15:guide id="21" pos="4674">
          <p15:clr>
            <a:srgbClr val="FF47E3"/>
          </p15:clr>
        </p15:guide>
        <p15:guide id="22" pos="4998">
          <p15:clr>
            <a:srgbClr val="FF47E3"/>
          </p15:clr>
        </p15:guide>
        <p15:guide id="23" pos="5107">
          <p15:clr>
            <a:srgbClr val="FF47E3"/>
          </p15:clr>
        </p15:guide>
        <p15:guide id="24" pos="5433">
          <p15:clr>
            <a:srgbClr val="FF47E3"/>
          </p15:clr>
        </p15:guide>
        <p15:guide id="25" orient="horz" pos="109">
          <p15:clr>
            <a:srgbClr val="FF47E3"/>
          </p15:clr>
        </p15:guide>
        <p15:guide id="26" orient="horz" pos="215">
          <p15:clr>
            <a:srgbClr val="FF47E3"/>
          </p15:clr>
        </p15:guide>
        <p15:guide id="27" orient="horz" pos="1186">
          <p15:clr>
            <a:srgbClr val="FF47E3"/>
          </p15:clr>
        </p15:guide>
        <p15:guide id="28" orient="horz" pos="1404">
          <p15:clr>
            <a:srgbClr val="FF47E3"/>
          </p15:clr>
        </p15:guide>
        <p15:guide id="29" orient="horz" pos="1620">
          <p15:clr>
            <a:srgbClr val="FF47E3"/>
          </p15:clr>
        </p15:guide>
        <p15:guide id="30" orient="horz" pos="1837">
          <p15:clr>
            <a:srgbClr val="FF47E3"/>
          </p15:clr>
        </p15:guide>
        <p15:guide id="31" orient="horz" pos="2055">
          <p15:clr>
            <a:srgbClr val="FF47E3"/>
          </p15:clr>
        </p15:guide>
        <p15:guide id="32" orient="horz" pos="2268">
          <p15:clr>
            <a:srgbClr val="FF47E3"/>
          </p15:clr>
        </p15:guide>
        <p15:guide id="33" orient="horz" pos="3129">
          <p15:clr>
            <a:srgbClr val="FF47E3"/>
          </p15:clr>
        </p15:guide>
        <p15:guide id="34" orient="horz" pos="968">
          <p15:clr>
            <a:srgbClr val="FF47E3"/>
          </p15:clr>
        </p15:guide>
        <p15:guide id="35" orient="horz" pos="644">
          <p15:clr>
            <a:srgbClr val="FF47E3"/>
          </p15:clr>
        </p15:guide>
        <p15:guide id="36" orient="horz" pos="2488">
          <p15:clr>
            <a:srgbClr val="FF47E3"/>
          </p15:clr>
        </p15:guide>
        <p15:guide id="37" orient="horz" pos="2696">
          <p15:clr>
            <a:srgbClr val="FF47E3"/>
          </p15:clr>
        </p15:guide>
        <p15:guide id="38" orient="horz" pos="2914">
          <p15:clr>
            <a:srgbClr val="FF47E3"/>
          </p15:clr>
        </p15:guide>
        <p15:guide id="39" orient="horz" pos="1728">
          <p15:clr>
            <a:srgbClr val="FF47E3"/>
          </p15:clr>
        </p15:guide>
        <p15:guide id="40" orient="horz" pos="1077">
          <p15:clr>
            <a:srgbClr val="FF47E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9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Afaya/AtlanticaConf_2023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17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1"/>
          <p:cNvSpPr txBox="1"/>
          <p:nvPr>
            <p:ph idx="2" type="title"/>
          </p:nvPr>
        </p:nvSpPr>
        <p:spPr>
          <a:xfrm>
            <a:off x="892200" y="2231100"/>
            <a:ext cx="75426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s" sz="2950">
                <a:solidFill>
                  <a:srgbClr val="85BD41"/>
                </a:solidFill>
                <a:latin typeface="Roboto"/>
                <a:ea typeface="Roboto"/>
                <a:cs typeface="Roboto"/>
                <a:sym typeface="Roboto"/>
              </a:rPr>
              <a:t>¿Es posible crear gráficas con solo CSS?</a:t>
            </a:r>
            <a:r>
              <a:rPr b="1" lang="es" sz="2450">
                <a:solidFill>
                  <a:srgbClr val="85BD4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</p:txBody>
      </p:sp>
      <p:sp>
        <p:nvSpPr>
          <p:cNvPr id="534" name="Google Shape;534;p1"/>
          <p:cNvSpPr txBox="1"/>
          <p:nvPr/>
        </p:nvSpPr>
        <p:spPr>
          <a:xfrm>
            <a:off x="5256525" y="3642875"/>
            <a:ext cx="37311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Azahara Fernández Guizán</a:t>
            </a:r>
            <a:endParaRPr sz="16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Juan Manuel Rodríguez Pérez</a:t>
            </a:r>
            <a:endParaRPr sz="16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4A94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AtlanticaConf2023</a:t>
            </a:r>
            <a:endParaRPr sz="1300">
              <a:solidFill>
                <a:srgbClr val="4A94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missioner Light"/>
              <a:ea typeface="Commissioner Light"/>
              <a:cs typeface="Commissioner Light"/>
              <a:sym typeface="Commissioner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g2801e8d5058_0_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350" y="295925"/>
            <a:ext cx="8703839" cy="4330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801e8d5058_0_120"/>
          <p:cNvSpPr/>
          <p:nvPr/>
        </p:nvSpPr>
        <p:spPr>
          <a:xfrm>
            <a:off x="6239150" y="794100"/>
            <a:ext cx="2697900" cy="14349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missioner Light"/>
              <a:ea typeface="Commissioner Light"/>
              <a:cs typeface="Commissioner Light"/>
              <a:sym typeface="Commissioner Light"/>
            </a:endParaRPr>
          </a:p>
        </p:txBody>
      </p:sp>
      <p:sp>
        <p:nvSpPr>
          <p:cNvPr id="617" name="Google Shape;617;g2801e8d5058_0_120"/>
          <p:cNvSpPr/>
          <p:nvPr/>
        </p:nvSpPr>
        <p:spPr>
          <a:xfrm>
            <a:off x="2738500" y="824800"/>
            <a:ext cx="3423900" cy="1969200"/>
          </a:xfrm>
          <a:prstGeom prst="roundRect">
            <a:avLst>
              <a:gd fmla="val 16667" name="adj"/>
            </a:avLst>
          </a:prstGeom>
          <a:solidFill>
            <a:srgbClr val="FF47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missioner Light"/>
              <a:ea typeface="Commissioner Light"/>
              <a:cs typeface="Commissioner Light"/>
              <a:sym typeface="Commissioner Light"/>
            </a:endParaRPr>
          </a:p>
        </p:txBody>
      </p:sp>
      <p:sp>
        <p:nvSpPr>
          <p:cNvPr id="618" name="Google Shape;618;g2801e8d5058_0_120"/>
          <p:cNvSpPr/>
          <p:nvPr/>
        </p:nvSpPr>
        <p:spPr>
          <a:xfrm>
            <a:off x="266550" y="809450"/>
            <a:ext cx="2321100" cy="4158000"/>
          </a:xfrm>
          <a:prstGeom prst="roundRect">
            <a:avLst>
              <a:gd fmla="val 16667" name="adj"/>
            </a:avLst>
          </a:prstGeom>
          <a:solidFill>
            <a:srgbClr val="B7EB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missioner Light"/>
              <a:ea typeface="Commissioner Light"/>
              <a:cs typeface="Commissioner Light"/>
              <a:sym typeface="Commissioner Light"/>
            </a:endParaRPr>
          </a:p>
        </p:txBody>
      </p:sp>
      <p:sp>
        <p:nvSpPr>
          <p:cNvPr id="619" name="Google Shape;619;g2801e8d5058_0_120"/>
          <p:cNvSpPr txBox="1"/>
          <p:nvPr>
            <p:ph idx="3" type="title"/>
          </p:nvPr>
        </p:nvSpPr>
        <p:spPr>
          <a:xfrm>
            <a:off x="3064850" y="927050"/>
            <a:ext cx="2112000" cy="6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 2: Pintar el grid.</a:t>
            </a:r>
            <a:endParaRPr/>
          </a:p>
        </p:txBody>
      </p:sp>
      <p:sp>
        <p:nvSpPr>
          <p:cNvPr id="620" name="Google Shape;620;g2801e8d5058_0_120"/>
          <p:cNvSpPr txBox="1"/>
          <p:nvPr>
            <p:ph type="title"/>
          </p:nvPr>
        </p:nvSpPr>
        <p:spPr>
          <a:xfrm>
            <a:off x="518400" y="927050"/>
            <a:ext cx="1897200" cy="6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 1:  Formatear los datos.</a:t>
            </a:r>
            <a:endParaRPr/>
          </a:p>
        </p:txBody>
      </p:sp>
      <p:sp>
        <p:nvSpPr>
          <p:cNvPr id="621" name="Google Shape;621;g2801e8d5058_0_120"/>
          <p:cNvSpPr txBox="1"/>
          <p:nvPr>
            <p:ph idx="2" type="title"/>
          </p:nvPr>
        </p:nvSpPr>
        <p:spPr>
          <a:xfrm>
            <a:off x="281000" y="1512100"/>
            <a:ext cx="2220000" cy="322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Obtener el </a:t>
            </a: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sumatorio de todos los datos:</a:t>
            </a:r>
            <a:endParaRPr b="1" sz="12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data.reduce(function (acc, obj){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	return acc + obj.value;}, 0);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Calcular tamaño cada dato:</a:t>
            </a:r>
            <a:endParaRPr b="1" sz="12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Math.floor(value * (maxCeils / valuesSumUp))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622" name="Google Shape;622;g2801e8d5058_0_120"/>
          <p:cNvSpPr txBox="1"/>
          <p:nvPr>
            <p:ph idx="4" type="title"/>
          </p:nvPr>
        </p:nvSpPr>
        <p:spPr>
          <a:xfrm>
            <a:off x="6399900" y="824800"/>
            <a:ext cx="2547900" cy="6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 3. Rellenar el grid.</a:t>
            </a:r>
            <a:endParaRPr/>
          </a:p>
        </p:txBody>
      </p:sp>
      <p:sp>
        <p:nvSpPr>
          <p:cNvPr id="623" name="Google Shape;623;g2801e8d5058_0_120"/>
          <p:cNvSpPr txBox="1"/>
          <p:nvPr>
            <p:ph idx="5" type="title"/>
          </p:nvPr>
        </p:nvSpPr>
        <p:spPr>
          <a:xfrm>
            <a:off x="6399900" y="1161150"/>
            <a:ext cx="2391300" cy="213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Para cada dato se crean tantos divs como el valor calculado y se añaden al grid.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g2801e8d5058_0_120"/>
          <p:cNvSpPr txBox="1"/>
          <p:nvPr>
            <p:ph idx="6" type="title"/>
          </p:nvPr>
        </p:nvSpPr>
        <p:spPr>
          <a:xfrm>
            <a:off x="2781825" y="1126650"/>
            <a:ext cx="3423900" cy="220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currentGraphDiv.style.</a:t>
            </a: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gridTemplateColumns </a:t>
            </a:r>
            <a:r>
              <a:rPr lang="es" sz="1200"/>
              <a:t>= </a:t>
            </a:r>
            <a:r>
              <a:rPr lang="es" sz="1200"/>
              <a:t>'repeat(' + totalCells + ',' + preferredWidth + 'px)';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currentGraphDiv.style.</a:t>
            </a: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gridTemplateRows </a:t>
            </a:r>
            <a:r>
              <a:rPr lang="es" sz="1200"/>
              <a:t>= </a:t>
            </a:r>
            <a:r>
              <a:rPr lang="es" sz="1200"/>
              <a:t>'repeat(' + totalCells + ',' + preferredWidth + 'px)';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g2801e8d5058_0_120"/>
          <p:cNvSpPr txBox="1"/>
          <p:nvPr>
            <p:ph idx="7" type="title"/>
          </p:nvPr>
        </p:nvSpPr>
        <p:spPr>
          <a:xfrm>
            <a:off x="432675" y="341325"/>
            <a:ext cx="8107200" cy="39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Gráfico de área</a:t>
            </a:r>
            <a:endParaRPr/>
          </a:p>
        </p:txBody>
      </p:sp>
      <p:graphicFrame>
        <p:nvGraphicFramePr>
          <p:cNvPr id="626" name="Google Shape;626;g2801e8d5058_0_120"/>
          <p:cNvGraphicFramePr/>
          <p:nvPr/>
        </p:nvGraphicFramePr>
        <p:xfrm>
          <a:off x="6486550" y="24118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{F4EE51E9-54B0-4340-AB2D-8D848999BDE9}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1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285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285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285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285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285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285F4"/>
                    </a:solidFill>
                  </a:tcPr>
                </a:tc>
              </a:tr>
              <a:tr h="31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</a:tr>
              <a:tr h="31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238E"/>
                    </a:solidFill>
                  </a:tcPr>
                </a:tc>
              </a:tr>
              <a:tr h="31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</a:tr>
              <a:tr h="31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</a:tr>
              <a:tr h="31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B33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" name="Google Shape;631;g2801e8d5058_0_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925" y="241350"/>
            <a:ext cx="8133324" cy="445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2801e8d5058_0_144"/>
          <p:cNvSpPr txBox="1"/>
          <p:nvPr>
            <p:ph type="title"/>
          </p:nvPr>
        </p:nvSpPr>
        <p:spPr>
          <a:xfrm>
            <a:off x="518400" y="2561000"/>
            <a:ext cx="3967200" cy="171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Gráficas con framework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8023c447cb_0_0"/>
          <p:cNvSpPr txBox="1"/>
          <p:nvPr>
            <p:ph type="title"/>
          </p:nvPr>
        </p:nvSpPr>
        <p:spPr>
          <a:xfrm>
            <a:off x="524800" y="1537200"/>
            <a:ext cx="3269400" cy="46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g28023c447cb_0_0"/>
          <p:cNvSpPr txBox="1"/>
          <p:nvPr>
            <p:ph idx="2" type="title"/>
          </p:nvPr>
        </p:nvSpPr>
        <p:spPr>
          <a:xfrm>
            <a:off x="894525" y="2103600"/>
            <a:ext cx="3477900" cy="46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Commissioner"/>
                <a:ea typeface="Commissioner"/>
                <a:cs typeface="Commissioner"/>
                <a:sym typeface="Commissioner"/>
              </a:rPr>
              <a:t>¿Qué es?</a:t>
            </a:r>
            <a:r>
              <a:rPr lang="es" sz="1500"/>
              <a:t> → </a:t>
            </a:r>
            <a:r>
              <a:rPr lang="es" sz="1400"/>
              <a:t>Framework usando solo estilos css</a:t>
            </a:r>
            <a:endParaRPr sz="1400"/>
          </a:p>
        </p:txBody>
      </p:sp>
      <p:sp>
        <p:nvSpPr>
          <p:cNvPr id="643" name="Google Shape;643;g28023c447cb_0_0"/>
          <p:cNvSpPr txBox="1"/>
          <p:nvPr>
            <p:ph idx="3" type="title"/>
          </p:nvPr>
        </p:nvSpPr>
        <p:spPr>
          <a:xfrm>
            <a:off x="894525" y="2743200"/>
            <a:ext cx="3477900" cy="71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Commissioner"/>
                <a:ea typeface="Commissioner"/>
                <a:cs typeface="Commissioner"/>
                <a:sym typeface="Commissioner"/>
              </a:rPr>
              <a:t>Instalación</a:t>
            </a:r>
            <a:r>
              <a:rPr lang="es" sz="1500"/>
              <a:t> →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latin typeface="Commissioner"/>
                <a:ea typeface="Commissioner"/>
                <a:cs typeface="Commissioner"/>
                <a:sym typeface="Commissioner"/>
              </a:rPr>
              <a:t>npm</a:t>
            </a:r>
            <a:r>
              <a:rPr lang="es" sz="1400"/>
              <a:t>: `npm install charts.css`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400">
                <a:latin typeface="Commissioner"/>
                <a:ea typeface="Commissioner"/>
                <a:cs typeface="Commissioner"/>
                <a:sym typeface="Commissioner"/>
              </a:rPr>
              <a:t>yarn</a:t>
            </a:r>
            <a:r>
              <a:rPr lang="es" sz="1400"/>
              <a:t>: `yarn add charts.css`</a:t>
            </a:r>
            <a:endParaRPr sz="1400"/>
          </a:p>
        </p:txBody>
      </p:sp>
      <p:sp>
        <p:nvSpPr>
          <p:cNvPr id="644" name="Google Shape;644;g28023c447cb_0_0"/>
          <p:cNvSpPr txBox="1"/>
          <p:nvPr>
            <p:ph idx="4" type="title"/>
          </p:nvPr>
        </p:nvSpPr>
        <p:spPr>
          <a:xfrm>
            <a:off x="894525" y="3600450"/>
            <a:ext cx="3477900" cy="54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500">
                <a:latin typeface="Commissioner"/>
                <a:ea typeface="Commissioner"/>
                <a:cs typeface="Commissioner"/>
                <a:sym typeface="Commissioner"/>
              </a:rPr>
              <a:t>Estructura base</a:t>
            </a:r>
            <a:r>
              <a:rPr lang="es" sz="1500"/>
              <a:t> → </a:t>
            </a:r>
            <a:r>
              <a:rPr lang="es" sz="1400"/>
              <a:t>Se basa en la utilización de tablas html</a:t>
            </a:r>
            <a:endParaRPr sz="1300"/>
          </a:p>
        </p:txBody>
      </p:sp>
      <p:sp>
        <p:nvSpPr>
          <p:cNvPr id="645" name="Google Shape;645;g28023c447cb_0_0"/>
          <p:cNvSpPr txBox="1"/>
          <p:nvPr>
            <p:ph idx="5" type="title"/>
          </p:nvPr>
        </p:nvSpPr>
        <p:spPr>
          <a:xfrm>
            <a:off x="518400" y="342000"/>
            <a:ext cx="3276000" cy="68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Charts.css</a:t>
            </a:r>
            <a:endParaRPr/>
          </a:p>
        </p:txBody>
      </p:sp>
      <p:pic>
        <p:nvPicPr>
          <p:cNvPr id="646" name="Google Shape;646;g28023c447c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3750" y="701250"/>
            <a:ext cx="3636850" cy="374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8023c447cb_0_12"/>
          <p:cNvSpPr txBox="1"/>
          <p:nvPr>
            <p:ph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Gáficas disponibles</a:t>
            </a:r>
            <a:endParaRPr/>
          </a:p>
        </p:txBody>
      </p:sp>
      <p:sp>
        <p:nvSpPr>
          <p:cNvPr id="652" name="Google Shape;652;g28023c447cb_0_12"/>
          <p:cNvSpPr txBox="1"/>
          <p:nvPr>
            <p:ph idx="2" type="title"/>
          </p:nvPr>
        </p:nvSpPr>
        <p:spPr>
          <a:xfrm>
            <a:off x="518400" y="1537200"/>
            <a:ext cx="3710700" cy="27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ommissioner"/>
              <a:buChar char="●"/>
            </a:pPr>
            <a:r>
              <a:rPr b="1" lang="es" sz="1500">
                <a:latin typeface="Commissioner"/>
                <a:ea typeface="Commissioner"/>
                <a:cs typeface="Commissioner"/>
                <a:sym typeface="Commissioner"/>
              </a:rPr>
              <a:t>Bar</a:t>
            </a:r>
            <a:endParaRPr b="1" sz="15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ommissioner"/>
              <a:buChar char="●"/>
            </a:pPr>
            <a:r>
              <a:rPr b="1" lang="es" sz="1500">
                <a:latin typeface="Commissioner"/>
                <a:ea typeface="Commissioner"/>
                <a:cs typeface="Commissioner"/>
                <a:sym typeface="Commissioner"/>
              </a:rPr>
              <a:t>Column</a:t>
            </a:r>
            <a:endParaRPr b="1" sz="15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ommissioner"/>
              <a:buChar char="●"/>
            </a:pPr>
            <a:r>
              <a:rPr b="1" lang="es" sz="1500">
                <a:latin typeface="Commissioner"/>
                <a:ea typeface="Commissioner"/>
                <a:cs typeface="Commissioner"/>
                <a:sym typeface="Commissioner"/>
              </a:rPr>
              <a:t>Area</a:t>
            </a:r>
            <a:endParaRPr b="1" sz="15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ommissioner"/>
              <a:buChar char="●"/>
            </a:pPr>
            <a:r>
              <a:rPr b="1" lang="es" sz="1500">
                <a:latin typeface="Commissioner"/>
                <a:ea typeface="Commissioner"/>
                <a:cs typeface="Commissioner"/>
                <a:sym typeface="Commissioner"/>
              </a:rPr>
              <a:t>Line</a:t>
            </a:r>
            <a:endParaRPr b="1" sz="15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Radial (En desarrollo)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Pie</a:t>
            </a:r>
            <a:r>
              <a:rPr lang="es" sz="1500"/>
              <a:t> (En desarrollo)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Polar</a:t>
            </a:r>
            <a:r>
              <a:rPr lang="es" sz="1500"/>
              <a:t> (En desarrollo)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Radar</a:t>
            </a:r>
            <a:r>
              <a:rPr lang="es" sz="1500"/>
              <a:t> (En desarrollo)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ommissioner"/>
              <a:buChar char="●"/>
            </a:pPr>
            <a:r>
              <a:rPr b="1" lang="es" sz="1500">
                <a:latin typeface="Commissioner"/>
                <a:ea typeface="Commissioner"/>
                <a:cs typeface="Commissioner"/>
                <a:sym typeface="Commissioner"/>
              </a:rPr>
              <a:t>Mixed</a:t>
            </a:r>
            <a:endParaRPr b="1" sz="1500">
              <a:latin typeface="Commissioner"/>
              <a:ea typeface="Commissioner"/>
              <a:cs typeface="Commissioner"/>
              <a:sym typeface="Commissioner"/>
            </a:endParaRPr>
          </a:p>
        </p:txBody>
      </p:sp>
      <p:pic>
        <p:nvPicPr>
          <p:cNvPr id="653" name="Google Shape;653;g28023c447cb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9375" y="2592762"/>
            <a:ext cx="3305500" cy="201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g28023c447cb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9375" y="141137"/>
            <a:ext cx="3305501" cy="2202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5" name="Google Shape;655;g28023c447cb_0_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64950" y="125500"/>
            <a:ext cx="2081210" cy="2233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6" name="Google Shape;656;g28023c447cb_0_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64950" y="2474948"/>
            <a:ext cx="2081201" cy="2320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28023c447cb_0_31"/>
          <p:cNvSpPr txBox="1"/>
          <p:nvPr>
            <p:ph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Usando Chart.css</a:t>
            </a:r>
            <a:endParaRPr/>
          </a:p>
        </p:txBody>
      </p:sp>
      <p:pic>
        <p:nvPicPr>
          <p:cNvPr id="662" name="Google Shape;662;g28023c447cb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75" y="835050"/>
            <a:ext cx="5342820" cy="3816300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Google Shape;663;g28023c447cb_0_31"/>
          <p:cNvSpPr txBox="1"/>
          <p:nvPr>
            <p:ph idx="2" type="title"/>
          </p:nvPr>
        </p:nvSpPr>
        <p:spPr>
          <a:xfrm>
            <a:off x="6001200" y="857250"/>
            <a:ext cx="2836200" cy="376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ommissioner"/>
              <a:buChar char="●"/>
            </a:pPr>
            <a:r>
              <a:rPr b="1" lang="es" sz="1500">
                <a:latin typeface="Commissioner"/>
                <a:ea typeface="Commissioner"/>
                <a:cs typeface="Commissioner"/>
                <a:sym typeface="Commissioner"/>
              </a:rPr>
              <a:t>Propiedades</a:t>
            </a:r>
            <a:endParaRPr b="1" sz="15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 sz="1400"/>
              <a:t>Definición estructura: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	</a:t>
            </a:r>
            <a:r>
              <a:rPr b="1" lang="es" sz="1400">
                <a:latin typeface="Commissioner"/>
                <a:ea typeface="Commissioner"/>
                <a:cs typeface="Commissioner"/>
                <a:sym typeface="Commissioner"/>
              </a:rPr>
              <a:t>“charts-css”</a:t>
            </a:r>
            <a:endParaRPr b="1" sz="14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 sz="1400"/>
              <a:t>Definición tipo </a:t>
            </a:r>
            <a:r>
              <a:rPr lang="es" sz="1400"/>
              <a:t>gráfica</a:t>
            </a:r>
            <a:r>
              <a:rPr lang="es" sz="1400"/>
              <a:t>: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latin typeface="Commissioner"/>
                <a:ea typeface="Commissioner"/>
                <a:cs typeface="Commissioner"/>
                <a:sym typeface="Commissioner"/>
              </a:rPr>
              <a:t>“bar” </a:t>
            </a:r>
            <a:r>
              <a:rPr lang="es" sz="1400"/>
              <a:t>(column, area, line, …)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 sz="1400"/>
              <a:t>Definición formato: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8023c447cb_0_43"/>
          <p:cNvSpPr txBox="1"/>
          <p:nvPr>
            <p:ph type="title"/>
          </p:nvPr>
        </p:nvSpPr>
        <p:spPr>
          <a:xfrm>
            <a:off x="518400" y="342000"/>
            <a:ext cx="8107200" cy="68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Usando Chart.css</a:t>
            </a:r>
            <a:endParaRPr/>
          </a:p>
        </p:txBody>
      </p:sp>
      <p:pic>
        <p:nvPicPr>
          <p:cNvPr id="669" name="Google Shape;669;g28023c447cb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763" y="709425"/>
            <a:ext cx="4551925" cy="4189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2801e8d5058_0_152"/>
          <p:cNvSpPr txBox="1"/>
          <p:nvPr>
            <p:ph type="title"/>
          </p:nvPr>
        </p:nvSpPr>
        <p:spPr>
          <a:xfrm>
            <a:off x="518400" y="2571750"/>
            <a:ext cx="3967200" cy="170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801e8d5058_0_156"/>
          <p:cNvSpPr txBox="1"/>
          <p:nvPr>
            <p:ph type="title"/>
          </p:nvPr>
        </p:nvSpPr>
        <p:spPr>
          <a:xfrm>
            <a:off x="395550" y="173050"/>
            <a:ext cx="3955200" cy="435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❖"/>
            </a:pPr>
            <a:r>
              <a:rPr lang="es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Dibujarlos con CSS Grid solo si conoces muy bien datos y no se te complica la matemática y además no quieres un gráfico muy bonito.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❖"/>
            </a:pPr>
            <a:r>
              <a:rPr lang="es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Usando el framework es muy fácil de emplear y customizar al ser solo con css pero aún </a:t>
            </a:r>
            <a:r>
              <a:rPr lang="es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está</a:t>
            </a:r>
            <a:r>
              <a:rPr lang="es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en desarrollo y los valores deben estar entre 0 y 1.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0" name="Google Shape;680;g2801e8d5058_0_156"/>
          <p:cNvSpPr/>
          <p:nvPr>
            <p:ph idx="2" type="pic"/>
          </p:nvPr>
        </p:nvSpPr>
        <p:spPr>
          <a:xfrm>
            <a:off x="4658400" y="0"/>
            <a:ext cx="4485600" cy="5143500"/>
          </a:xfrm>
          <a:prstGeom prst="rect">
            <a:avLst/>
          </a:prstGeom>
        </p:spPr>
      </p:sp>
      <p:pic>
        <p:nvPicPr>
          <p:cNvPr id="681" name="Google Shape;681;g2801e8d5058_0_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9875" y="1020425"/>
            <a:ext cx="3275025" cy="327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801e8d5058_0_1"/>
          <p:cNvSpPr txBox="1"/>
          <p:nvPr>
            <p:ph idx="3" type="title"/>
          </p:nvPr>
        </p:nvSpPr>
        <p:spPr>
          <a:xfrm>
            <a:off x="518400" y="2571750"/>
            <a:ext cx="3276000" cy="170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g2801e8d5058_0_1"/>
          <p:cNvSpPr txBox="1"/>
          <p:nvPr>
            <p:ph idx="4" type="title"/>
          </p:nvPr>
        </p:nvSpPr>
        <p:spPr>
          <a:xfrm>
            <a:off x="518400" y="342000"/>
            <a:ext cx="3276000" cy="68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100">
                <a:latin typeface="Montserrat SemiBold"/>
                <a:ea typeface="Montserrat SemiBold"/>
                <a:cs typeface="Montserrat SemiBold"/>
                <a:sym typeface="Montserrat SemiBold"/>
              </a:rPr>
              <a:t>¿Quienes somos?</a:t>
            </a:r>
            <a:endParaRPr/>
          </a:p>
        </p:txBody>
      </p:sp>
      <p:sp>
        <p:nvSpPr>
          <p:cNvPr id="541" name="Google Shape;541;g2801e8d5058_0_1"/>
          <p:cNvSpPr/>
          <p:nvPr>
            <p:ph idx="2" type="pic"/>
          </p:nvPr>
        </p:nvSpPr>
        <p:spPr>
          <a:xfrm>
            <a:off x="4658400" y="0"/>
            <a:ext cx="4485600" cy="5143500"/>
          </a:xfrm>
          <a:prstGeom prst="rect">
            <a:avLst/>
          </a:prstGeom>
        </p:spPr>
      </p:sp>
      <p:grpSp>
        <p:nvGrpSpPr>
          <p:cNvPr id="542" name="Google Shape;542;g2801e8d5058_0_1"/>
          <p:cNvGrpSpPr/>
          <p:nvPr/>
        </p:nvGrpSpPr>
        <p:grpSpPr>
          <a:xfrm>
            <a:off x="176278" y="1218111"/>
            <a:ext cx="4479794" cy="3050197"/>
            <a:chOff x="107962" y="686933"/>
            <a:chExt cx="4625975" cy="3028092"/>
          </a:xfrm>
        </p:grpSpPr>
        <p:pic>
          <p:nvPicPr>
            <p:cNvPr id="543" name="Google Shape;543;g2801e8d5058_0_1"/>
            <p:cNvPicPr preferRelativeResize="0"/>
            <p:nvPr/>
          </p:nvPicPr>
          <p:blipFill rotWithShape="1">
            <a:blip r:embed="rId3">
              <a:alphaModFix/>
            </a:blip>
            <a:srcRect b="0" l="9008" r="0" t="0"/>
            <a:stretch/>
          </p:blipFill>
          <p:spPr>
            <a:xfrm>
              <a:off x="107962" y="686933"/>
              <a:ext cx="4625975" cy="30280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44" name="Google Shape;544;g2801e8d5058_0_1"/>
            <p:cNvSpPr txBox="1"/>
            <p:nvPr/>
          </p:nvSpPr>
          <p:spPr>
            <a:xfrm>
              <a:off x="294375" y="3099425"/>
              <a:ext cx="4223700" cy="39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5802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@azahara_fergui   </a:t>
              </a:r>
              <a:r>
                <a:rPr lang="es">
                  <a:latin typeface="Montserrat"/>
                  <a:ea typeface="Montserrat"/>
                  <a:cs typeface="Montserrat"/>
                  <a:sym typeface="Montserrat"/>
                </a:rPr>
                <a:t>           </a:t>
              </a:r>
              <a:r>
                <a:rPr lang="es">
                  <a:solidFill>
                    <a:srgbClr val="F7F8F8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</a:t>
              </a:r>
              <a:r>
                <a:rPr lang="es">
                  <a:solidFill>
                    <a:srgbClr val="F5802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@juan_manuel_rp</a:t>
              </a:r>
              <a:endParaRPr>
                <a:solidFill>
                  <a:srgbClr val="F5802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545" name="Google Shape;545;g2801e8d5058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6337" y="519113"/>
            <a:ext cx="4105265" cy="4105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801e8d5058_0_168"/>
          <p:cNvSpPr txBox="1"/>
          <p:nvPr>
            <p:ph type="title"/>
          </p:nvPr>
        </p:nvSpPr>
        <p:spPr>
          <a:xfrm>
            <a:off x="1206000" y="1539000"/>
            <a:ext cx="67284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B7EB00"/>
                </a:solidFill>
                <a:latin typeface="Commissioner"/>
                <a:ea typeface="Commissioner"/>
                <a:cs typeface="Commissioner"/>
                <a:sym typeface="Commissioner"/>
              </a:rPr>
              <a:t>En Sngular siempre buscamos buena gente y gente buena</a:t>
            </a:r>
            <a:endParaRPr b="1">
              <a:solidFill>
                <a:srgbClr val="B7EB00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687" name="Google Shape;687;g2801e8d5058_0_168"/>
          <p:cNvSpPr txBox="1"/>
          <p:nvPr>
            <p:ph idx="2" type="title"/>
          </p:nvPr>
        </p:nvSpPr>
        <p:spPr>
          <a:xfrm>
            <a:off x="518175" y="3052925"/>
            <a:ext cx="8193000" cy="46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Puedes encontrar el repositorio en:</a:t>
            </a:r>
            <a:r>
              <a:rPr lang="es">
                <a:solidFill>
                  <a:schemeClr val="accent2"/>
                </a:solidFill>
              </a:rPr>
              <a:t> </a:t>
            </a:r>
            <a:r>
              <a:rPr lang="es" sz="1300" u="sng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github.com/Afaya/AtlanticaConf_2023</a:t>
            </a:r>
            <a:endParaRPr sz="18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801e8d5058_0_17"/>
          <p:cNvSpPr/>
          <p:nvPr>
            <p:ph idx="2" type="pic"/>
          </p:nvPr>
        </p:nvSpPr>
        <p:spPr>
          <a:xfrm>
            <a:off x="4658400" y="0"/>
            <a:ext cx="4485600" cy="5143500"/>
          </a:xfrm>
          <a:prstGeom prst="rect">
            <a:avLst/>
          </a:prstGeom>
        </p:spPr>
      </p:sp>
      <p:sp>
        <p:nvSpPr>
          <p:cNvPr id="551" name="Google Shape;551;g2801e8d5058_0_17"/>
          <p:cNvSpPr txBox="1"/>
          <p:nvPr>
            <p:ph idx="4" type="title"/>
          </p:nvPr>
        </p:nvSpPr>
        <p:spPr>
          <a:xfrm>
            <a:off x="518400" y="342000"/>
            <a:ext cx="3276000" cy="68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¿Por qué usar sólo CSS para hacer gráficas?</a:t>
            </a:r>
            <a:endParaRPr/>
          </a:p>
        </p:txBody>
      </p:sp>
      <p:sp>
        <p:nvSpPr>
          <p:cNvPr id="552" name="Google Shape;552;g2801e8d5058_0_17"/>
          <p:cNvSpPr txBox="1"/>
          <p:nvPr/>
        </p:nvSpPr>
        <p:spPr>
          <a:xfrm>
            <a:off x="378175" y="1045200"/>
            <a:ext cx="3690000" cy="3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 explicación profesional (tras haber usado Chart.Js, D3.js, …)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Las librerías actuales para crear gráficas en JavaScript suelen tener cierto grado de </a:t>
            </a: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complejidad</a:t>
            </a: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Añaden peso a tu aplicación y el </a:t>
            </a: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rendimiento</a:t>
            </a: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se ve afectado.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 ser de proveedores externos, puede que en un momento determinado tengas problemas con las versiones o que dejen de </a:t>
            </a: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mantenerlas</a:t>
            </a: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3" name="Google Shape;553;g2801e8d5058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4550" y="1579388"/>
            <a:ext cx="3770100" cy="2091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g2801e8d5058_0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625" y="467900"/>
            <a:ext cx="4230699" cy="4150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g2801e8d5058_0_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5975" y="467900"/>
            <a:ext cx="4230700" cy="4171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4" name="Google Shape;564;g2801e8d5058_0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650" y="376201"/>
            <a:ext cx="4485050" cy="439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g2801e8d5058_0_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4398" y="376200"/>
            <a:ext cx="2050225" cy="205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g2801e8d5058_0_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3998" y="2616613"/>
            <a:ext cx="2050225" cy="205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801e8d5058_0_52"/>
          <p:cNvSpPr txBox="1"/>
          <p:nvPr>
            <p:ph type="title"/>
          </p:nvPr>
        </p:nvSpPr>
        <p:spPr>
          <a:xfrm>
            <a:off x="518400" y="2571750"/>
            <a:ext cx="3967200" cy="170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Gráficas con CSS Grid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801e8d5058_0_56"/>
          <p:cNvSpPr/>
          <p:nvPr/>
        </p:nvSpPr>
        <p:spPr>
          <a:xfrm>
            <a:off x="6239150" y="794100"/>
            <a:ext cx="2697900" cy="14349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missioner Light"/>
              <a:ea typeface="Commissioner Light"/>
              <a:cs typeface="Commissioner Light"/>
              <a:sym typeface="Commissioner Light"/>
            </a:endParaRPr>
          </a:p>
        </p:txBody>
      </p:sp>
      <p:sp>
        <p:nvSpPr>
          <p:cNvPr id="577" name="Google Shape;577;g2801e8d5058_0_56"/>
          <p:cNvSpPr/>
          <p:nvPr/>
        </p:nvSpPr>
        <p:spPr>
          <a:xfrm>
            <a:off x="2738500" y="824800"/>
            <a:ext cx="3423900" cy="3285600"/>
          </a:xfrm>
          <a:prstGeom prst="roundRect">
            <a:avLst>
              <a:gd fmla="val 16667" name="adj"/>
            </a:avLst>
          </a:prstGeom>
          <a:solidFill>
            <a:srgbClr val="FF47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missioner Light"/>
              <a:ea typeface="Commissioner Light"/>
              <a:cs typeface="Commissioner Light"/>
              <a:sym typeface="Commissioner Light"/>
            </a:endParaRPr>
          </a:p>
        </p:txBody>
      </p:sp>
      <p:sp>
        <p:nvSpPr>
          <p:cNvPr id="578" name="Google Shape;578;g2801e8d5058_0_56"/>
          <p:cNvSpPr/>
          <p:nvPr/>
        </p:nvSpPr>
        <p:spPr>
          <a:xfrm>
            <a:off x="266550" y="809450"/>
            <a:ext cx="2321100" cy="3285600"/>
          </a:xfrm>
          <a:prstGeom prst="roundRect">
            <a:avLst>
              <a:gd fmla="val 16667" name="adj"/>
            </a:avLst>
          </a:prstGeom>
          <a:solidFill>
            <a:srgbClr val="B7EB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missioner Light"/>
              <a:ea typeface="Commissioner Light"/>
              <a:cs typeface="Commissioner Light"/>
              <a:sym typeface="Commissioner Light"/>
            </a:endParaRPr>
          </a:p>
        </p:txBody>
      </p:sp>
      <p:sp>
        <p:nvSpPr>
          <p:cNvPr id="579" name="Google Shape;579;g2801e8d5058_0_56"/>
          <p:cNvSpPr txBox="1"/>
          <p:nvPr>
            <p:ph idx="3" type="title"/>
          </p:nvPr>
        </p:nvSpPr>
        <p:spPr>
          <a:xfrm>
            <a:off x="3064850" y="927050"/>
            <a:ext cx="2112000" cy="6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 2: Pintar el grid.</a:t>
            </a:r>
            <a:endParaRPr/>
          </a:p>
        </p:txBody>
      </p:sp>
      <p:sp>
        <p:nvSpPr>
          <p:cNvPr id="580" name="Google Shape;580;g2801e8d5058_0_56"/>
          <p:cNvSpPr txBox="1"/>
          <p:nvPr>
            <p:ph type="title"/>
          </p:nvPr>
        </p:nvSpPr>
        <p:spPr>
          <a:xfrm>
            <a:off x="518400" y="927050"/>
            <a:ext cx="1897200" cy="6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 1:  Formatear los datos.</a:t>
            </a:r>
            <a:endParaRPr/>
          </a:p>
        </p:txBody>
      </p:sp>
      <p:sp>
        <p:nvSpPr>
          <p:cNvPr id="581" name="Google Shape;581;g2801e8d5058_0_56"/>
          <p:cNvSpPr txBox="1"/>
          <p:nvPr>
            <p:ph idx="2" type="title"/>
          </p:nvPr>
        </p:nvSpPr>
        <p:spPr>
          <a:xfrm>
            <a:off x="432675" y="1641000"/>
            <a:ext cx="2220000" cy="220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Obtener el </a:t>
            </a: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valor máximo de todos los datos</a:t>
            </a:r>
            <a:endParaRPr b="1" sz="12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Math.max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Redondear</a:t>
            </a:r>
            <a:r>
              <a:rPr lang="es" sz="1200"/>
              <a:t> el valor máximo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Math.ceil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Calcular cuantas celdas cada valor</a:t>
            </a:r>
            <a:r>
              <a:rPr lang="es" sz="1200"/>
              <a:t>: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Math.ceil(value * maxCeils /maximumValueInGraph)</a:t>
            </a:r>
            <a:endParaRPr sz="1200"/>
          </a:p>
        </p:txBody>
      </p:sp>
      <p:sp>
        <p:nvSpPr>
          <p:cNvPr id="582" name="Google Shape;582;g2801e8d5058_0_56"/>
          <p:cNvSpPr txBox="1"/>
          <p:nvPr>
            <p:ph idx="4" type="title"/>
          </p:nvPr>
        </p:nvSpPr>
        <p:spPr>
          <a:xfrm>
            <a:off x="6399900" y="824800"/>
            <a:ext cx="2547900" cy="6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 3. Rellenar el grid.</a:t>
            </a:r>
            <a:endParaRPr/>
          </a:p>
        </p:txBody>
      </p:sp>
      <p:sp>
        <p:nvSpPr>
          <p:cNvPr id="583" name="Google Shape;583;g2801e8d5058_0_56"/>
          <p:cNvSpPr txBox="1"/>
          <p:nvPr>
            <p:ph idx="5" type="title"/>
          </p:nvPr>
        </p:nvSpPr>
        <p:spPr>
          <a:xfrm>
            <a:off x="6399900" y="1161150"/>
            <a:ext cx="2391300" cy="213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currentDiv.style.</a:t>
            </a: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gridRowStart </a:t>
            </a:r>
            <a:r>
              <a:rPr lang="es" sz="1200"/>
              <a:t>= maxCeils +1;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currentDiv.style.</a:t>
            </a: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gridRowEnd</a:t>
            </a:r>
            <a:r>
              <a:rPr lang="es" sz="1200"/>
              <a:t> = maxCeils + 1 - data.value;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g2801e8d5058_0_56"/>
          <p:cNvSpPr txBox="1"/>
          <p:nvPr>
            <p:ph idx="6" type="title"/>
          </p:nvPr>
        </p:nvSpPr>
        <p:spPr>
          <a:xfrm>
            <a:off x="2781825" y="1350050"/>
            <a:ext cx="3423900" cy="220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currentGraphDiv.style.</a:t>
            </a: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gridTemplateRows</a:t>
            </a:r>
            <a:r>
              <a:rPr lang="es" sz="1200"/>
              <a:t> = 'repeat(' + maxCeils + ', 1vh)';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columnsWidth = calculatedData.length &lt; 20 ? 100/calculatedData.length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: 5;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currentGraphDiv.styles.</a:t>
            </a: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gridTemplateColumns = </a:t>
            </a:r>
            <a:r>
              <a:rPr lang="es" sz="1200"/>
              <a:t>'repeat('+ calculatedData.length + ',' + columnsWidth + '%)';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g2801e8d5058_0_56"/>
          <p:cNvSpPr txBox="1"/>
          <p:nvPr>
            <p:ph idx="7" type="title"/>
          </p:nvPr>
        </p:nvSpPr>
        <p:spPr>
          <a:xfrm>
            <a:off x="432675" y="341325"/>
            <a:ext cx="8107200" cy="39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Gráfico de barras</a:t>
            </a:r>
            <a:endParaRPr/>
          </a:p>
        </p:txBody>
      </p:sp>
      <p:graphicFrame>
        <p:nvGraphicFramePr>
          <p:cNvPr id="586" name="Google Shape;586;g2801e8d5058_0_56"/>
          <p:cNvGraphicFramePr/>
          <p:nvPr/>
        </p:nvGraphicFramePr>
        <p:xfrm>
          <a:off x="6334875" y="257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{F4EE51E9-54B0-4340-AB2D-8D848999BDE9}</a:tableStyleId>
              </a:tblPr>
              <a:tblGrid>
                <a:gridCol w="674500"/>
                <a:gridCol w="674500"/>
                <a:gridCol w="674500"/>
                <a:gridCol w="674500"/>
              </a:tblGrid>
              <a:tr h="40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0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</a:tr>
              <a:tr h="37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1" name="Google Shape;591;g2801e8d5058_0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88" y="638000"/>
            <a:ext cx="8466574" cy="364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801e8d5058_0_98"/>
          <p:cNvSpPr/>
          <p:nvPr/>
        </p:nvSpPr>
        <p:spPr>
          <a:xfrm>
            <a:off x="6239150" y="794100"/>
            <a:ext cx="2697900" cy="14349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missioner Light"/>
              <a:ea typeface="Commissioner Light"/>
              <a:cs typeface="Commissioner Light"/>
              <a:sym typeface="Commissioner Light"/>
            </a:endParaRPr>
          </a:p>
        </p:txBody>
      </p:sp>
      <p:sp>
        <p:nvSpPr>
          <p:cNvPr id="597" name="Google Shape;597;g2801e8d5058_0_98"/>
          <p:cNvSpPr/>
          <p:nvPr/>
        </p:nvSpPr>
        <p:spPr>
          <a:xfrm>
            <a:off x="2738500" y="824800"/>
            <a:ext cx="3423900" cy="2592300"/>
          </a:xfrm>
          <a:prstGeom prst="roundRect">
            <a:avLst>
              <a:gd fmla="val 16667" name="adj"/>
            </a:avLst>
          </a:prstGeom>
          <a:solidFill>
            <a:srgbClr val="FF47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missioner Light"/>
              <a:ea typeface="Commissioner Light"/>
              <a:cs typeface="Commissioner Light"/>
              <a:sym typeface="Commissioner Light"/>
            </a:endParaRPr>
          </a:p>
        </p:txBody>
      </p:sp>
      <p:sp>
        <p:nvSpPr>
          <p:cNvPr id="598" name="Google Shape;598;g2801e8d5058_0_98"/>
          <p:cNvSpPr/>
          <p:nvPr/>
        </p:nvSpPr>
        <p:spPr>
          <a:xfrm>
            <a:off x="266550" y="809450"/>
            <a:ext cx="2321100" cy="4158000"/>
          </a:xfrm>
          <a:prstGeom prst="roundRect">
            <a:avLst>
              <a:gd fmla="val 16667" name="adj"/>
            </a:avLst>
          </a:prstGeom>
          <a:solidFill>
            <a:srgbClr val="B7EB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missioner Light"/>
              <a:ea typeface="Commissioner Light"/>
              <a:cs typeface="Commissioner Light"/>
              <a:sym typeface="Commissioner Light"/>
            </a:endParaRPr>
          </a:p>
        </p:txBody>
      </p:sp>
      <p:sp>
        <p:nvSpPr>
          <p:cNvPr id="599" name="Google Shape;599;g2801e8d5058_0_98"/>
          <p:cNvSpPr txBox="1"/>
          <p:nvPr>
            <p:ph idx="3" type="title"/>
          </p:nvPr>
        </p:nvSpPr>
        <p:spPr>
          <a:xfrm>
            <a:off x="3064850" y="927050"/>
            <a:ext cx="2112000" cy="6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 2: Pintar el grid.</a:t>
            </a:r>
            <a:endParaRPr/>
          </a:p>
        </p:txBody>
      </p:sp>
      <p:sp>
        <p:nvSpPr>
          <p:cNvPr id="600" name="Google Shape;600;g2801e8d5058_0_98"/>
          <p:cNvSpPr txBox="1"/>
          <p:nvPr>
            <p:ph type="title"/>
          </p:nvPr>
        </p:nvSpPr>
        <p:spPr>
          <a:xfrm>
            <a:off x="518400" y="927050"/>
            <a:ext cx="1897200" cy="6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 1:  Formatear los datos.</a:t>
            </a:r>
            <a:endParaRPr/>
          </a:p>
        </p:txBody>
      </p:sp>
      <p:sp>
        <p:nvSpPr>
          <p:cNvPr id="601" name="Google Shape;601;g2801e8d5058_0_98"/>
          <p:cNvSpPr txBox="1"/>
          <p:nvPr>
            <p:ph idx="2" type="title"/>
          </p:nvPr>
        </p:nvSpPr>
        <p:spPr>
          <a:xfrm>
            <a:off x="432675" y="1641000"/>
            <a:ext cx="2220000" cy="322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Obtener el </a:t>
            </a: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valor máximo de todos los datos</a:t>
            </a:r>
            <a:endParaRPr b="1" sz="12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Math.max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Calcular el porcentaje de cada dato.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Calcular tamaño cada punto:</a:t>
            </a:r>
            <a:endParaRPr b="1" sz="1200">
              <a:latin typeface="Commissioner"/>
              <a:ea typeface="Commissioner"/>
              <a:cs typeface="Commissioner"/>
              <a:sym typeface="Commission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if(valueInPercet &gt; 75){</a:t>
            </a:r>
            <a:endParaRPr sz="1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return 3;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} else if (valueInPercent &gt; 50){</a:t>
            </a:r>
            <a:endParaRPr sz="1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return 2;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} else {</a:t>
            </a:r>
            <a:endParaRPr sz="1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return 1;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}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602" name="Google Shape;602;g2801e8d5058_0_98"/>
          <p:cNvSpPr txBox="1"/>
          <p:nvPr>
            <p:ph idx="4" type="title"/>
          </p:nvPr>
        </p:nvSpPr>
        <p:spPr>
          <a:xfrm>
            <a:off x="6399900" y="824800"/>
            <a:ext cx="2547900" cy="6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 3. Rellenar el grid.</a:t>
            </a:r>
            <a:endParaRPr/>
          </a:p>
        </p:txBody>
      </p:sp>
      <p:sp>
        <p:nvSpPr>
          <p:cNvPr id="603" name="Google Shape;603;g2801e8d5058_0_98"/>
          <p:cNvSpPr txBox="1"/>
          <p:nvPr>
            <p:ph idx="5" type="title"/>
          </p:nvPr>
        </p:nvSpPr>
        <p:spPr>
          <a:xfrm>
            <a:off x="6399900" y="1161150"/>
            <a:ext cx="2391300" cy="213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Posicionar en columna que toque (3 por cada valor).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Tomar color al azar y pintar con valor.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g2801e8d5058_0_98"/>
          <p:cNvSpPr txBox="1"/>
          <p:nvPr>
            <p:ph idx="6" type="title"/>
          </p:nvPr>
        </p:nvSpPr>
        <p:spPr>
          <a:xfrm>
            <a:off x="2781825" y="1350050"/>
            <a:ext cx="3423900" cy="220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numberColumns = 3 * </a:t>
            </a:r>
            <a:r>
              <a:rPr lang="es" sz="1200"/>
              <a:t>calculatedData.length;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currentGraphDiv.style.</a:t>
            </a: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gridTemplateColumns </a:t>
            </a:r>
            <a:r>
              <a:rPr lang="es" sz="1200"/>
              <a:t>= 'repeat(' + numberColumns + ',' + columnWidth + 'px)';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currentGraphDiv.style.</a:t>
            </a:r>
            <a:r>
              <a:rPr b="1" lang="es" sz="1200">
                <a:latin typeface="Commissioner"/>
                <a:ea typeface="Commissioner"/>
                <a:cs typeface="Commissioner"/>
                <a:sym typeface="Commissioner"/>
              </a:rPr>
              <a:t>gridTemplateRows </a:t>
            </a:r>
            <a:r>
              <a:rPr lang="es" sz="1200"/>
              <a:t>= 'repeat(' + numberColumns + ',' + columnWidth + 'px)';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g2801e8d5058_0_98"/>
          <p:cNvSpPr txBox="1"/>
          <p:nvPr>
            <p:ph idx="7" type="title"/>
          </p:nvPr>
        </p:nvSpPr>
        <p:spPr>
          <a:xfrm>
            <a:off x="432675" y="341325"/>
            <a:ext cx="8107200" cy="39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Gráfico de burbujas</a:t>
            </a:r>
            <a:endParaRPr/>
          </a:p>
        </p:txBody>
      </p:sp>
      <p:graphicFrame>
        <p:nvGraphicFramePr>
          <p:cNvPr id="606" name="Google Shape;606;g2801e8d5058_0_98"/>
          <p:cNvGraphicFramePr/>
          <p:nvPr/>
        </p:nvGraphicFramePr>
        <p:xfrm>
          <a:off x="6248225" y="2290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{F4EE51E9-54B0-4340-AB2D-8D848999BDE9}</a:tableStyleId>
              </a:tblPr>
              <a:tblGrid>
                <a:gridCol w="489750"/>
                <a:gridCol w="489750"/>
                <a:gridCol w="489750"/>
                <a:gridCol w="489750"/>
                <a:gridCol w="489750"/>
                <a:gridCol w="489750"/>
              </a:tblGrid>
              <a:tr h="503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03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80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1C3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A16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A1684"/>
                    </a:solidFill>
                  </a:tcPr>
                </a:tc>
              </a:tr>
              <a:tr h="38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A16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A1684"/>
                    </a:solidFill>
                  </a:tcPr>
                </a:tc>
              </a:tr>
              <a:tr h="38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9F4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emplate Presentations SNGULA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